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8"/>
  </p:notesMasterIdLst>
  <p:sldIdLst>
    <p:sldId id="256" r:id="rId2"/>
    <p:sldId id="257" r:id="rId3"/>
    <p:sldId id="258" r:id="rId4"/>
    <p:sldId id="305" r:id="rId5"/>
    <p:sldId id="259" r:id="rId6"/>
    <p:sldId id="306" r:id="rId7"/>
    <p:sldId id="307" r:id="rId8"/>
    <p:sldId id="320" r:id="rId9"/>
    <p:sldId id="321" r:id="rId10"/>
    <p:sldId id="322" r:id="rId11"/>
    <p:sldId id="323" r:id="rId12"/>
    <p:sldId id="324" r:id="rId13"/>
    <p:sldId id="326" r:id="rId14"/>
    <p:sldId id="325" r:id="rId15"/>
    <p:sldId id="261" r:id="rId16"/>
    <p:sldId id="309" r:id="rId17"/>
  </p:sldIdLst>
  <p:sldSz cx="9144000" cy="5143500" type="screen16x9"/>
  <p:notesSz cx="6858000" cy="9144000"/>
  <p:embeddedFontLst>
    <p:embeddedFont>
      <p:font typeface="Arbutus Slab" panose="020B0604020202020204" charset="0"/>
      <p:regular r:id="rId19"/>
    </p:embeddedFont>
    <p:embeddedFont>
      <p:font typeface="DM Sans" pitchFamily="2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  <p:embeddedFont>
      <p:font typeface="Work Sans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AACE"/>
    <a:srgbClr val="000000"/>
    <a:srgbClr val="FF7A7E"/>
    <a:srgbClr val="FFC97E"/>
    <a:srgbClr val="FFF3E5"/>
    <a:srgbClr val="513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8CD79A-6B4F-4932-BF58-EC3B746B36F7}">
  <a:tblStyle styleId="{F98CD79A-6B4F-4932-BF58-EC3B746B36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77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83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91d9b4581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91d9b4581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9b458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9b458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897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9b458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9b458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2053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9b458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9b458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1945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9b458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9b458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8157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9b458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9b458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5182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91d9b4581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91d9b4581d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9b458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9b458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486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9b458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9b458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9b458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9b458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800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91d9b4581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91d9b4581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5991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9b458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9b458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4485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9b458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9b458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5199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9b458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9b458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9648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50" y="5005925"/>
            <a:ext cx="9144000" cy="15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50" y="0"/>
            <a:ext cx="9144000" cy="150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537104" y="4422871"/>
            <a:ext cx="966566" cy="398092"/>
            <a:chOff x="1239400" y="5129700"/>
            <a:chExt cx="392275" cy="161550"/>
          </a:xfrm>
        </p:grpSpPr>
        <p:sp>
          <p:nvSpPr>
            <p:cNvPr id="12" name="Google Shape;12;p2"/>
            <p:cNvSpPr/>
            <p:nvPr/>
          </p:nvSpPr>
          <p:spPr>
            <a:xfrm>
              <a:off x="1239400" y="5199050"/>
              <a:ext cx="92225" cy="92200"/>
            </a:xfrm>
            <a:custGeom>
              <a:avLst/>
              <a:gdLst/>
              <a:ahLst/>
              <a:cxnLst/>
              <a:rect l="l" t="t" r="r" b="b"/>
              <a:pathLst>
                <a:path w="3689" h="3688" extrusionOk="0">
                  <a:moveTo>
                    <a:pt x="1775" y="1"/>
                  </a:moveTo>
                  <a:cubicBezTo>
                    <a:pt x="1658" y="1"/>
                    <a:pt x="1563" y="97"/>
                    <a:pt x="1563" y="214"/>
                  </a:cubicBezTo>
                  <a:lnTo>
                    <a:pt x="1563" y="1564"/>
                  </a:lnTo>
                  <a:lnTo>
                    <a:pt x="214" y="1564"/>
                  </a:lnTo>
                  <a:cubicBezTo>
                    <a:pt x="96" y="1564"/>
                    <a:pt x="0" y="1659"/>
                    <a:pt x="0" y="1777"/>
                  </a:cubicBezTo>
                  <a:lnTo>
                    <a:pt x="0" y="1911"/>
                  </a:lnTo>
                  <a:cubicBezTo>
                    <a:pt x="0" y="2029"/>
                    <a:pt x="96" y="2125"/>
                    <a:pt x="214" y="2125"/>
                  </a:cubicBezTo>
                  <a:lnTo>
                    <a:pt x="1563" y="2125"/>
                  </a:lnTo>
                  <a:lnTo>
                    <a:pt x="1563" y="3474"/>
                  </a:lnTo>
                  <a:cubicBezTo>
                    <a:pt x="1563" y="3592"/>
                    <a:pt x="1659" y="3688"/>
                    <a:pt x="1777" y="3688"/>
                  </a:cubicBezTo>
                  <a:lnTo>
                    <a:pt x="1910" y="3688"/>
                  </a:lnTo>
                  <a:cubicBezTo>
                    <a:pt x="2029" y="3688"/>
                    <a:pt x="2124" y="3592"/>
                    <a:pt x="2124" y="3474"/>
                  </a:cubicBezTo>
                  <a:lnTo>
                    <a:pt x="2124" y="2125"/>
                  </a:lnTo>
                  <a:lnTo>
                    <a:pt x="3474" y="2125"/>
                  </a:lnTo>
                  <a:cubicBezTo>
                    <a:pt x="3592" y="2125"/>
                    <a:pt x="3688" y="2029"/>
                    <a:pt x="3688" y="1911"/>
                  </a:cubicBezTo>
                  <a:lnTo>
                    <a:pt x="3688" y="1777"/>
                  </a:lnTo>
                  <a:cubicBezTo>
                    <a:pt x="3688" y="1659"/>
                    <a:pt x="3592" y="1564"/>
                    <a:pt x="3474" y="1564"/>
                  </a:cubicBezTo>
                  <a:lnTo>
                    <a:pt x="2124" y="1564"/>
                  </a:lnTo>
                  <a:lnTo>
                    <a:pt x="2124" y="214"/>
                  </a:lnTo>
                  <a:cubicBezTo>
                    <a:pt x="2124" y="97"/>
                    <a:pt x="2030" y="1"/>
                    <a:pt x="1912" y="1"/>
                  </a:cubicBezTo>
                  <a:cubicBezTo>
                    <a:pt x="1911" y="1"/>
                    <a:pt x="1911" y="1"/>
                    <a:pt x="1910" y="1"/>
                  </a:cubicBezTo>
                  <a:lnTo>
                    <a:pt x="1777" y="1"/>
                  </a:lnTo>
                  <a:cubicBezTo>
                    <a:pt x="1776" y="1"/>
                    <a:pt x="1776" y="1"/>
                    <a:pt x="1775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482425" y="5129700"/>
              <a:ext cx="149250" cy="149250"/>
            </a:xfrm>
            <a:custGeom>
              <a:avLst/>
              <a:gdLst/>
              <a:ahLst/>
              <a:cxnLst/>
              <a:rect l="l" t="t" r="r" b="b"/>
              <a:pathLst>
                <a:path w="5970" h="5970" extrusionOk="0">
                  <a:moveTo>
                    <a:pt x="2876" y="1"/>
                  </a:moveTo>
                  <a:cubicBezTo>
                    <a:pt x="2685" y="1"/>
                    <a:pt x="2530" y="156"/>
                    <a:pt x="2530" y="347"/>
                  </a:cubicBezTo>
                  <a:lnTo>
                    <a:pt x="2530" y="2530"/>
                  </a:lnTo>
                  <a:lnTo>
                    <a:pt x="346" y="2530"/>
                  </a:lnTo>
                  <a:cubicBezTo>
                    <a:pt x="155" y="2530"/>
                    <a:pt x="0" y="2685"/>
                    <a:pt x="0" y="2878"/>
                  </a:cubicBezTo>
                  <a:lnTo>
                    <a:pt x="0" y="3094"/>
                  </a:lnTo>
                  <a:cubicBezTo>
                    <a:pt x="0" y="3285"/>
                    <a:pt x="155" y="3440"/>
                    <a:pt x="346" y="3440"/>
                  </a:cubicBezTo>
                  <a:lnTo>
                    <a:pt x="2530" y="3440"/>
                  </a:lnTo>
                  <a:lnTo>
                    <a:pt x="2530" y="5624"/>
                  </a:lnTo>
                  <a:cubicBezTo>
                    <a:pt x="2530" y="5815"/>
                    <a:pt x="2685" y="5969"/>
                    <a:pt x="2876" y="5969"/>
                  </a:cubicBezTo>
                  <a:lnTo>
                    <a:pt x="3092" y="5969"/>
                  </a:lnTo>
                  <a:cubicBezTo>
                    <a:pt x="3283" y="5969"/>
                    <a:pt x="3438" y="5815"/>
                    <a:pt x="3438" y="5624"/>
                  </a:cubicBezTo>
                  <a:lnTo>
                    <a:pt x="3438" y="3440"/>
                  </a:lnTo>
                  <a:lnTo>
                    <a:pt x="5623" y="3440"/>
                  </a:lnTo>
                  <a:cubicBezTo>
                    <a:pt x="5814" y="3440"/>
                    <a:pt x="5969" y="3285"/>
                    <a:pt x="5968" y="3094"/>
                  </a:cubicBezTo>
                  <a:lnTo>
                    <a:pt x="5968" y="2878"/>
                  </a:lnTo>
                  <a:cubicBezTo>
                    <a:pt x="5969" y="2685"/>
                    <a:pt x="5814" y="2530"/>
                    <a:pt x="5623" y="2530"/>
                  </a:cubicBezTo>
                  <a:lnTo>
                    <a:pt x="3438" y="2530"/>
                  </a:lnTo>
                  <a:lnTo>
                    <a:pt x="3438" y="347"/>
                  </a:lnTo>
                  <a:cubicBezTo>
                    <a:pt x="3438" y="156"/>
                    <a:pt x="3283" y="1"/>
                    <a:pt x="3092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 flipH="1">
            <a:off x="7322962" y="351379"/>
            <a:ext cx="1291074" cy="565164"/>
            <a:chOff x="1757100" y="4654950"/>
            <a:chExt cx="523975" cy="229350"/>
          </a:xfrm>
        </p:grpSpPr>
        <p:sp>
          <p:nvSpPr>
            <p:cNvPr id="15" name="Google Shape;15;p2"/>
            <p:cNvSpPr/>
            <p:nvPr/>
          </p:nvSpPr>
          <p:spPr>
            <a:xfrm>
              <a:off x="2188875" y="4761675"/>
              <a:ext cx="92200" cy="92225"/>
            </a:xfrm>
            <a:custGeom>
              <a:avLst/>
              <a:gdLst/>
              <a:ahLst/>
              <a:cxnLst/>
              <a:rect l="l" t="t" r="r" b="b"/>
              <a:pathLst>
                <a:path w="3688" h="3689" extrusionOk="0">
                  <a:moveTo>
                    <a:pt x="1776" y="0"/>
                  </a:moveTo>
                  <a:cubicBezTo>
                    <a:pt x="1658" y="0"/>
                    <a:pt x="1563" y="97"/>
                    <a:pt x="1563" y="214"/>
                  </a:cubicBezTo>
                  <a:lnTo>
                    <a:pt x="1563" y="1563"/>
                  </a:lnTo>
                  <a:lnTo>
                    <a:pt x="214" y="1563"/>
                  </a:lnTo>
                  <a:cubicBezTo>
                    <a:pt x="95" y="1563"/>
                    <a:pt x="0" y="1659"/>
                    <a:pt x="0" y="1777"/>
                  </a:cubicBezTo>
                  <a:lnTo>
                    <a:pt x="0" y="1912"/>
                  </a:lnTo>
                  <a:cubicBezTo>
                    <a:pt x="0" y="2029"/>
                    <a:pt x="95" y="2124"/>
                    <a:pt x="214" y="2125"/>
                  </a:cubicBezTo>
                  <a:lnTo>
                    <a:pt x="1563" y="2125"/>
                  </a:lnTo>
                  <a:lnTo>
                    <a:pt x="1563" y="3474"/>
                  </a:lnTo>
                  <a:cubicBezTo>
                    <a:pt x="1563" y="3592"/>
                    <a:pt x="1658" y="3688"/>
                    <a:pt x="1776" y="3688"/>
                  </a:cubicBezTo>
                  <a:lnTo>
                    <a:pt x="1910" y="3688"/>
                  </a:lnTo>
                  <a:cubicBezTo>
                    <a:pt x="2028" y="3688"/>
                    <a:pt x="2124" y="3592"/>
                    <a:pt x="2124" y="3474"/>
                  </a:cubicBezTo>
                  <a:lnTo>
                    <a:pt x="2124" y="2125"/>
                  </a:lnTo>
                  <a:lnTo>
                    <a:pt x="3473" y="2125"/>
                  </a:lnTo>
                  <a:cubicBezTo>
                    <a:pt x="3592" y="2125"/>
                    <a:pt x="3687" y="2029"/>
                    <a:pt x="3687" y="1912"/>
                  </a:cubicBezTo>
                  <a:lnTo>
                    <a:pt x="3687" y="1777"/>
                  </a:lnTo>
                  <a:cubicBezTo>
                    <a:pt x="3687" y="1659"/>
                    <a:pt x="3592" y="1563"/>
                    <a:pt x="3473" y="1563"/>
                  </a:cubicBezTo>
                  <a:lnTo>
                    <a:pt x="2124" y="1563"/>
                  </a:lnTo>
                  <a:lnTo>
                    <a:pt x="2124" y="214"/>
                  </a:lnTo>
                  <a:cubicBezTo>
                    <a:pt x="2124" y="97"/>
                    <a:pt x="2028" y="0"/>
                    <a:pt x="1910" y="0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757100" y="4654950"/>
              <a:ext cx="149250" cy="149225"/>
            </a:xfrm>
            <a:custGeom>
              <a:avLst/>
              <a:gdLst/>
              <a:ahLst/>
              <a:cxnLst/>
              <a:rect l="l" t="t" r="r" b="b"/>
              <a:pathLst>
                <a:path w="5970" h="5969" extrusionOk="0">
                  <a:moveTo>
                    <a:pt x="2878" y="1"/>
                  </a:moveTo>
                  <a:cubicBezTo>
                    <a:pt x="2687" y="1"/>
                    <a:pt x="2532" y="156"/>
                    <a:pt x="2532" y="347"/>
                  </a:cubicBezTo>
                  <a:lnTo>
                    <a:pt x="2532" y="2530"/>
                  </a:lnTo>
                  <a:lnTo>
                    <a:pt x="348" y="2530"/>
                  </a:lnTo>
                  <a:cubicBezTo>
                    <a:pt x="157" y="2530"/>
                    <a:pt x="2" y="2685"/>
                    <a:pt x="2" y="2876"/>
                  </a:cubicBezTo>
                  <a:lnTo>
                    <a:pt x="2" y="3093"/>
                  </a:lnTo>
                  <a:cubicBezTo>
                    <a:pt x="1" y="3284"/>
                    <a:pt x="157" y="3439"/>
                    <a:pt x="348" y="3439"/>
                  </a:cubicBezTo>
                  <a:lnTo>
                    <a:pt x="2532" y="3439"/>
                  </a:lnTo>
                  <a:lnTo>
                    <a:pt x="2532" y="5623"/>
                  </a:lnTo>
                  <a:cubicBezTo>
                    <a:pt x="2531" y="5814"/>
                    <a:pt x="2686" y="5969"/>
                    <a:pt x="2877" y="5969"/>
                  </a:cubicBezTo>
                  <a:lnTo>
                    <a:pt x="3094" y="5969"/>
                  </a:lnTo>
                  <a:cubicBezTo>
                    <a:pt x="3285" y="5969"/>
                    <a:pt x="3440" y="5814"/>
                    <a:pt x="3440" y="5623"/>
                  </a:cubicBezTo>
                  <a:lnTo>
                    <a:pt x="3440" y="3439"/>
                  </a:lnTo>
                  <a:lnTo>
                    <a:pt x="5624" y="3439"/>
                  </a:lnTo>
                  <a:cubicBezTo>
                    <a:pt x="5815" y="3439"/>
                    <a:pt x="5970" y="3284"/>
                    <a:pt x="5970" y="3093"/>
                  </a:cubicBezTo>
                  <a:lnTo>
                    <a:pt x="5970" y="2876"/>
                  </a:lnTo>
                  <a:cubicBezTo>
                    <a:pt x="5970" y="2685"/>
                    <a:pt x="5815" y="2530"/>
                    <a:pt x="5624" y="2530"/>
                  </a:cubicBezTo>
                  <a:lnTo>
                    <a:pt x="3440" y="2530"/>
                  </a:lnTo>
                  <a:lnTo>
                    <a:pt x="3440" y="347"/>
                  </a:lnTo>
                  <a:cubicBezTo>
                    <a:pt x="3440" y="156"/>
                    <a:pt x="3285" y="1"/>
                    <a:pt x="3094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902800" y="4803850"/>
              <a:ext cx="80450" cy="80450"/>
            </a:xfrm>
            <a:custGeom>
              <a:avLst/>
              <a:gdLst/>
              <a:ahLst/>
              <a:cxnLst/>
              <a:rect l="l" t="t" r="r" b="b"/>
              <a:pathLst>
                <a:path w="3218" h="3218" extrusionOk="0">
                  <a:moveTo>
                    <a:pt x="1551" y="1"/>
                  </a:moveTo>
                  <a:cubicBezTo>
                    <a:pt x="1447" y="1"/>
                    <a:pt x="1364" y="85"/>
                    <a:pt x="1364" y="187"/>
                  </a:cubicBezTo>
                  <a:lnTo>
                    <a:pt x="1364" y="1364"/>
                  </a:lnTo>
                  <a:lnTo>
                    <a:pt x="187" y="1364"/>
                  </a:lnTo>
                  <a:cubicBezTo>
                    <a:pt x="84" y="1364"/>
                    <a:pt x="1" y="1448"/>
                    <a:pt x="1" y="1551"/>
                  </a:cubicBezTo>
                  <a:lnTo>
                    <a:pt x="1" y="1667"/>
                  </a:lnTo>
                  <a:cubicBezTo>
                    <a:pt x="1" y="1770"/>
                    <a:pt x="84" y="1854"/>
                    <a:pt x="187" y="1854"/>
                  </a:cubicBezTo>
                  <a:lnTo>
                    <a:pt x="1364" y="1854"/>
                  </a:lnTo>
                  <a:lnTo>
                    <a:pt x="1364" y="3031"/>
                  </a:lnTo>
                  <a:cubicBezTo>
                    <a:pt x="1364" y="3134"/>
                    <a:pt x="1447" y="3217"/>
                    <a:pt x="1551" y="3217"/>
                  </a:cubicBezTo>
                  <a:lnTo>
                    <a:pt x="1666" y="3217"/>
                  </a:lnTo>
                  <a:cubicBezTo>
                    <a:pt x="1770" y="3217"/>
                    <a:pt x="1853" y="3134"/>
                    <a:pt x="1853" y="3031"/>
                  </a:cubicBezTo>
                  <a:lnTo>
                    <a:pt x="1853" y="1854"/>
                  </a:lnTo>
                  <a:lnTo>
                    <a:pt x="3031" y="1854"/>
                  </a:lnTo>
                  <a:cubicBezTo>
                    <a:pt x="3133" y="1854"/>
                    <a:pt x="3217" y="1770"/>
                    <a:pt x="3217" y="1667"/>
                  </a:cubicBezTo>
                  <a:lnTo>
                    <a:pt x="3217" y="1551"/>
                  </a:lnTo>
                  <a:cubicBezTo>
                    <a:pt x="3217" y="1448"/>
                    <a:pt x="3133" y="1365"/>
                    <a:pt x="3031" y="1364"/>
                  </a:cubicBezTo>
                  <a:lnTo>
                    <a:pt x="1853" y="1364"/>
                  </a:lnTo>
                  <a:lnTo>
                    <a:pt x="1853" y="187"/>
                  </a:lnTo>
                  <a:cubicBezTo>
                    <a:pt x="1853" y="85"/>
                    <a:pt x="1770" y="1"/>
                    <a:pt x="1666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3900331" y="1391250"/>
            <a:ext cx="42819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3653581" y="3960950"/>
            <a:ext cx="4775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4"/>
          <p:cNvGrpSpPr/>
          <p:nvPr/>
        </p:nvGrpSpPr>
        <p:grpSpPr>
          <a:xfrm flipH="1">
            <a:off x="70878" y="4803278"/>
            <a:ext cx="596336" cy="245588"/>
            <a:chOff x="1239400" y="5129700"/>
            <a:chExt cx="392275" cy="161550"/>
          </a:xfrm>
          <a:solidFill>
            <a:srgbClr val="81AACE"/>
          </a:solidFill>
        </p:grpSpPr>
        <p:sp>
          <p:nvSpPr>
            <p:cNvPr id="37" name="Google Shape;37;p4"/>
            <p:cNvSpPr/>
            <p:nvPr/>
          </p:nvSpPr>
          <p:spPr>
            <a:xfrm>
              <a:off x="1239400" y="5199050"/>
              <a:ext cx="92225" cy="92200"/>
            </a:xfrm>
            <a:custGeom>
              <a:avLst/>
              <a:gdLst/>
              <a:ahLst/>
              <a:cxnLst/>
              <a:rect l="l" t="t" r="r" b="b"/>
              <a:pathLst>
                <a:path w="3689" h="3688" extrusionOk="0">
                  <a:moveTo>
                    <a:pt x="1775" y="1"/>
                  </a:moveTo>
                  <a:cubicBezTo>
                    <a:pt x="1658" y="1"/>
                    <a:pt x="1563" y="97"/>
                    <a:pt x="1563" y="214"/>
                  </a:cubicBezTo>
                  <a:lnTo>
                    <a:pt x="1563" y="1564"/>
                  </a:lnTo>
                  <a:lnTo>
                    <a:pt x="214" y="1564"/>
                  </a:lnTo>
                  <a:cubicBezTo>
                    <a:pt x="96" y="1564"/>
                    <a:pt x="0" y="1659"/>
                    <a:pt x="0" y="1777"/>
                  </a:cubicBezTo>
                  <a:lnTo>
                    <a:pt x="0" y="1911"/>
                  </a:lnTo>
                  <a:cubicBezTo>
                    <a:pt x="0" y="2029"/>
                    <a:pt x="96" y="2125"/>
                    <a:pt x="214" y="2125"/>
                  </a:cubicBezTo>
                  <a:lnTo>
                    <a:pt x="1563" y="2125"/>
                  </a:lnTo>
                  <a:lnTo>
                    <a:pt x="1563" y="3474"/>
                  </a:lnTo>
                  <a:cubicBezTo>
                    <a:pt x="1563" y="3592"/>
                    <a:pt x="1659" y="3688"/>
                    <a:pt x="1777" y="3688"/>
                  </a:cubicBezTo>
                  <a:lnTo>
                    <a:pt x="1910" y="3688"/>
                  </a:lnTo>
                  <a:cubicBezTo>
                    <a:pt x="2029" y="3688"/>
                    <a:pt x="2124" y="3592"/>
                    <a:pt x="2124" y="3474"/>
                  </a:cubicBezTo>
                  <a:lnTo>
                    <a:pt x="2124" y="2125"/>
                  </a:lnTo>
                  <a:lnTo>
                    <a:pt x="3474" y="2125"/>
                  </a:lnTo>
                  <a:cubicBezTo>
                    <a:pt x="3592" y="2125"/>
                    <a:pt x="3688" y="2029"/>
                    <a:pt x="3688" y="1911"/>
                  </a:cubicBezTo>
                  <a:lnTo>
                    <a:pt x="3688" y="1777"/>
                  </a:lnTo>
                  <a:cubicBezTo>
                    <a:pt x="3688" y="1659"/>
                    <a:pt x="3592" y="1564"/>
                    <a:pt x="3474" y="1564"/>
                  </a:cubicBezTo>
                  <a:lnTo>
                    <a:pt x="2124" y="1564"/>
                  </a:lnTo>
                  <a:lnTo>
                    <a:pt x="2124" y="214"/>
                  </a:lnTo>
                  <a:cubicBezTo>
                    <a:pt x="2124" y="97"/>
                    <a:pt x="2030" y="1"/>
                    <a:pt x="1912" y="1"/>
                  </a:cubicBezTo>
                  <a:cubicBezTo>
                    <a:pt x="1911" y="1"/>
                    <a:pt x="1911" y="1"/>
                    <a:pt x="1910" y="1"/>
                  </a:cubicBezTo>
                  <a:lnTo>
                    <a:pt x="1777" y="1"/>
                  </a:lnTo>
                  <a:cubicBezTo>
                    <a:pt x="1776" y="1"/>
                    <a:pt x="1776" y="1"/>
                    <a:pt x="1775" y="1"/>
                  </a:cubicBezTo>
                  <a:close/>
                </a:path>
              </a:pathLst>
            </a:custGeom>
            <a:grpFill/>
            <a:ln>
              <a:solidFill>
                <a:srgbClr val="81AACE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1482425" y="5129700"/>
              <a:ext cx="149250" cy="149250"/>
            </a:xfrm>
            <a:custGeom>
              <a:avLst/>
              <a:gdLst/>
              <a:ahLst/>
              <a:cxnLst/>
              <a:rect l="l" t="t" r="r" b="b"/>
              <a:pathLst>
                <a:path w="5970" h="5970" extrusionOk="0">
                  <a:moveTo>
                    <a:pt x="2876" y="1"/>
                  </a:moveTo>
                  <a:cubicBezTo>
                    <a:pt x="2685" y="1"/>
                    <a:pt x="2530" y="156"/>
                    <a:pt x="2530" y="347"/>
                  </a:cubicBezTo>
                  <a:lnTo>
                    <a:pt x="2530" y="2530"/>
                  </a:lnTo>
                  <a:lnTo>
                    <a:pt x="346" y="2530"/>
                  </a:lnTo>
                  <a:cubicBezTo>
                    <a:pt x="155" y="2530"/>
                    <a:pt x="0" y="2685"/>
                    <a:pt x="0" y="2878"/>
                  </a:cubicBezTo>
                  <a:lnTo>
                    <a:pt x="0" y="3094"/>
                  </a:lnTo>
                  <a:cubicBezTo>
                    <a:pt x="0" y="3285"/>
                    <a:pt x="155" y="3440"/>
                    <a:pt x="346" y="3440"/>
                  </a:cubicBezTo>
                  <a:lnTo>
                    <a:pt x="2530" y="3440"/>
                  </a:lnTo>
                  <a:lnTo>
                    <a:pt x="2530" y="5624"/>
                  </a:lnTo>
                  <a:cubicBezTo>
                    <a:pt x="2530" y="5815"/>
                    <a:pt x="2685" y="5969"/>
                    <a:pt x="2876" y="5969"/>
                  </a:cubicBezTo>
                  <a:lnTo>
                    <a:pt x="3092" y="5969"/>
                  </a:lnTo>
                  <a:cubicBezTo>
                    <a:pt x="3283" y="5969"/>
                    <a:pt x="3438" y="5815"/>
                    <a:pt x="3438" y="5624"/>
                  </a:cubicBezTo>
                  <a:lnTo>
                    <a:pt x="3438" y="3440"/>
                  </a:lnTo>
                  <a:lnTo>
                    <a:pt x="5623" y="3440"/>
                  </a:lnTo>
                  <a:cubicBezTo>
                    <a:pt x="5814" y="3440"/>
                    <a:pt x="5969" y="3285"/>
                    <a:pt x="5968" y="3094"/>
                  </a:cubicBezTo>
                  <a:lnTo>
                    <a:pt x="5968" y="2878"/>
                  </a:lnTo>
                  <a:cubicBezTo>
                    <a:pt x="5969" y="2685"/>
                    <a:pt x="5814" y="2530"/>
                    <a:pt x="5623" y="2530"/>
                  </a:cubicBezTo>
                  <a:lnTo>
                    <a:pt x="3438" y="2530"/>
                  </a:lnTo>
                  <a:lnTo>
                    <a:pt x="3438" y="347"/>
                  </a:lnTo>
                  <a:cubicBezTo>
                    <a:pt x="3438" y="156"/>
                    <a:pt x="3283" y="1"/>
                    <a:pt x="3092" y="1"/>
                  </a:cubicBezTo>
                  <a:close/>
                </a:path>
              </a:pathLst>
            </a:custGeom>
            <a:grpFill/>
            <a:ln>
              <a:solidFill>
                <a:srgbClr val="81AACE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5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7"/>
          <p:cNvGrpSpPr/>
          <p:nvPr/>
        </p:nvGrpSpPr>
        <p:grpSpPr>
          <a:xfrm rot="10800000" flipH="1">
            <a:off x="86078" y="4652165"/>
            <a:ext cx="983239" cy="430375"/>
            <a:chOff x="1757100" y="4654950"/>
            <a:chExt cx="523975" cy="229350"/>
          </a:xfrm>
          <a:solidFill>
            <a:srgbClr val="81AACE"/>
          </a:solidFill>
        </p:grpSpPr>
        <p:sp>
          <p:nvSpPr>
            <p:cNvPr id="74" name="Google Shape;74;p7"/>
            <p:cNvSpPr/>
            <p:nvPr/>
          </p:nvSpPr>
          <p:spPr>
            <a:xfrm>
              <a:off x="2188875" y="4761675"/>
              <a:ext cx="92200" cy="92225"/>
            </a:xfrm>
            <a:custGeom>
              <a:avLst/>
              <a:gdLst/>
              <a:ahLst/>
              <a:cxnLst/>
              <a:rect l="l" t="t" r="r" b="b"/>
              <a:pathLst>
                <a:path w="3688" h="3689" extrusionOk="0">
                  <a:moveTo>
                    <a:pt x="1776" y="0"/>
                  </a:moveTo>
                  <a:cubicBezTo>
                    <a:pt x="1658" y="0"/>
                    <a:pt x="1563" y="97"/>
                    <a:pt x="1563" y="214"/>
                  </a:cubicBezTo>
                  <a:lnTo>
                    <a:pt x="1563" y="1563"/>
                  </a:lnTo>
                  <a:lnTo>
                    <a:pt x="214" y="1563"/>
                  </a:lnTo>
                  <a:cubicBezTo>
                    <a:pt x="95" y="1563"/>
                    <a:pt x="0" y="1659"/>
                    <a:pt x="0" y="1777"/>
                  </a:cubicBezTo>
                  <a:lnTo>
                    <a:pt x="0" y="1912"/>
                  </a:lnTo>
                  <a:cubicBezTo>
                    <a:pt x="0" y="2029"/>
                    <a:pt x="95" y="2124"/>
                    <a:pt x="214" y="2125"/>
                  </a:cubicBezTo>
                  <a:lnTo>
                    <a:pt x="1563" y="2125"/>
                  </a:lnTo>
                  <a:lnTo>
                    <a:pt x="1563" y="3474"/>
                  </a:lnTo>
                  <a:cubicBezTo>
                    <a:pt x="1563" y="3592"/>
                    <a:pt x="1658" y="3688"/>
                    <a:pt x="1776" y="3688"/>
                  </a:cubicBezTo>
                  <a:lnTo>
                    <a:pt x="1910" y="3688"/>
                  </a:lnTo>
                  <a:cubicBezTo>
                    <a:pt x="2028" y="3688"/>
                    <a:pt x="2124" y="3592"/>
                    <a:pt x="2124" y="3474"/>
                  </a:cubicBezTo>
                  <a:lnTo>
                    <a:pt x="2124" y="2125"/>
                  </a:lnTo>
                  <a:lnTo>
                    <a:pt x="3473" y="2125"/>
                  </a:lnTo>
                  <a:cubicBezTo>
                    <a:pt x="3592" y="2125"/>
                    <a:pt x="3687" y="2029"/>
                    <a:pt x="3687" y="1912"/>
                  </a:cubicBezTo>
                  <a:lnTo>
                    <a:pt x="3687" y="1777"/>
                  </a:lnTo>
                  <a:cubicBezTo>
                    <a:pt x="3687" y="1659"/>
                    <a:pt x="3592" y="1563"/>
                    <a:pt x="3473" y="1563"/>
                  </a:cubicBezTo>
                  <a:lnTo>
                    <a:pt x="2124" y="1563"/>
                  </a:lnTo>
                  <a:lnTo>
                    <a:pt x="2124" y="214"/>
                  </a:lnTo>
                  <a:cubicBezTo>
                    <a:pt x="2124" y="97"/>
                    <a:pt x="2028" y="0"/>
                    <a:pt x="1910" y="0"/>
                  </a:cubicBezTo>
                  <a:close/>
                </a:path>
              </a:pathLst>
            </a:custGeom>
            <a:grpFill/>
            <a:ln>
              <a:solidFill>
                <a:srgbClr val="81AACE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1757100" y="4654950"/>
              <a:ext cx="149250" cy="149225"/>
            </a:xfrm>
            <a:custGeom>
              <a:avLst/>
              <a:gdLst/>
              <a:ahLst/>
              <a:cxnLst/>
              <a:rect l="l" t="t" r="r" b="b"/>
              <a:pathLst>
                <a:path w="5970" h="5969" extrusionOk="0">
                  <a:moveTo>
                    <a:pt x="2878" y="1"/>
                  </a:moveTo>
                  <a:cubicBezTo>
                    <a:pt x="2687" y="1"/>
                    <a:pt x="2532" y="156"/>
                    <a:pt x="2532" y="347"/>
                  </a:cubicBezTo>
                  <a:lnTo>
                    <a:pt x="2532" y="2530"/>
                  </a:lnTo>
                  <a:lnTo>
                    <a:pt x="348" y="2530"/>
                  </a:lnTo>
                  <a:cubicBezTo>
                    <a:pt x="157" y="2530"/>
                    <a:pt x="2" y="2685"/>
                    <a:pt x="2" y="2876"/>
                  </a:cubicBezTo>
                  <a:lnTo>
                    <a:pt x="2" y="3093"/>
                  </a:lnTo>
                  <a:cubicBezTo>
                    <a:pt x="1" y="3284"/>
                    <a:pt x="157" y="3439"/>
                    <a:pt x="348" y="3439"/>
                  </a:cubicBezTo>
                  <a:lnTo>
                    <a:pt x="2532" y="3439"/>
                  </a:lnTo>
                  <a:lnTo>
                    <a:pt x="2532" y="5623"/>
                  </a:lnTo>
                  <a:cubicBezTo>
                    <a:pt x="2531" y="5814"/>
                    <a:pt x="2686" y="5969"/>
                    <a:pt x="2877" y="5969"/>
                  </a:cubicBezTo>
                  <a:lnTo>
                    <a:pt x="3094" y="5969"/>
                  </a:lnTo>
                  <a:cubicBezTo>
                    <a:pt x="3285" y="5969"/>
                    <a:pt x="3440" y="5814"/>
                    <a:pt x="3440" y="5623"/>
                  </a:cubicBezTo>
                  <a:lnTo>
                    <a:pt x="3440" y="3439"/>
                  </a:lnTo>
                  <a:lnTo>
                    <a:pt x="5624" y="3439"/>
                  </a:lnTo>
                  <a:cubicBezTo>
                    <a:pt x="5815" y="3439"/>
                    <a:pt x="5970" y="3284"/>
                    <a:pt x="5970" y="3093"/>
                  </a:cubicBezTo>
                  <a:lnTo>
                    <a:pt x="5970" y="2876"/>
                  </a:lnTo>
                  <a:cubicBezTo>
                    <a:pt x="5970" y="2685"/>
                    <a:pt x="5815" y="2530"/>
                    <a:pt x="5624" y="2530"/>
                  </a:cubicBezTo>
                  <a:lnTo>
                    <a:pt x="3440" y="2530"/>
                  </a:lnTo>
                  <a:lnTo>
                    <a:pt x="3440" y="347"/>
                  </a:lnTo>
                  <a:cubicBezTo>
                    <a:pt x="3440" y="156"/>
                    <a:pt x="3285" y="1"/>
                    <a:pt x="3094" y="1"/>
                  </a:cubicBezTo>
                  <a:close/>
                </a:path>
              </a:pathLst>
            </a:custGeom>
            <a:grpFill/>
            <a:ln>
              <a:solidFill>
                <a:srgbClr val="81AACE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1902800" y="4803850"/>
              <a:ext cx="80450" cy="80450"/>
            </a:xfrm>
            <a:custGeom>
              <a:avLst/>
              <a:gdLst/>
              <a:ahLst/>
              <a:cxnLst/>
              <a:rect l="l" t="t" r="r" b="b"/>
              <a:pathLst>
                <a:path w="3218" h="3218" extrusionOk="0">
                  <a:moveTo>
                    <a:pt x="1551" y="1"/>
                  </a:moveTo>
                  <a:cubicBezTo>
                    <a:pt x="1447" y="1"/>
                    <a:pt x="1364" y="85"/>
                    <a:pt x="1364" y="187"/>
                  </a:cubicBezTo>
                  <a:lnTo>
                    <a:pt x="1364" y="1364"/>
                  </a:lnTo>
                  <a:lnTo>
                    <a:pt x="187" y="1364"/>
                  </a:lnTo>
                  <a:cubicBezTo>
                    <a:pt x="84" y="1364"/>
                    <a:pt x="1" y="1448"/>
                    <a:pt x="1" y="1551"/>
                  </a:cubicBezTo>
                  <a:lnTo>
                    <a:pt x="1" y="1667"/>
                  </a:lnTo>
                  <a:cubicBezTo>
                    <a:pt x="1" y="1770"/>
                    <a:pt x="84" y="1854"/>
                    <a:pt x="187" y="1854"/>
                  </a:cubicBezTo>
                  <a:lnTo>
                    <a:pt x="1364" y="1854"/>
                  </a:lnTo>
                  <a:lnTo>
                    <a:pt x="1364" y="3031"/>
                  </a:lnTo>
                  <a:cubicBezTo>
                    <a:pt x="1364" y="3134"/>
                    <a:pt x="1447" y="3217"/>
                    <a:pt x="1551" y="3217"/>
                  </a:cubicBezTo>
                  <a:lnTo>
                    <a:pt x="1666" y="3217"/>
                  </a:lnTo>
                  <a:cubicBezTo>
                    <a:pt x="1770" y="3217"/>
                    <a:pt x="1853" y="3134"/>
                    <a:pt x="1853" y="3031"/>
                  </a:cubicBezTo>
                  <a:lnTo>
                    <a:pt x="1853" y="1854"/>
                  </a:lnTo>
                  <a:lnTo>
                    <a:pt x="3031" y="1854"/>
                  </a:lnTo>
                  <a:cubicBezTo>
                    <a:pt x="3133" y="1854"/>
                    <a:pt x="3217" y="1770"/>
                    <a:pt x="3217" y="1667"/>
                  </a:cubicBezTo>
                  <a:lnTo>
                    <a:pt x="3217" y="1551"/>
                  </a:lnTo>
                  <a:cubicBezTo>
                    <a:pt x="3217" y="1448"/>
                    <a:pt x="3133" y="1365"/>
                    <a:pt x="3031" y="1364"/>
                  </a:cubicBezTo>
                  <a:lnTo>
                    <a:pt x="1853" y="1364"/>
                  </a:lnTo>
                  <a:lnTo>
                    <a:pt x="1853" y="187"/>
                  </a:lnTo>
                  <a:cubicBezTo>
                    <a:pt x="1853" y="85"/>
                    <a:pt x="1770" y="1"/>
                    <a:pt x="1666" y="1"/>
                  </a:cubicBezTo>
                  <a:close/>
                </a:path>
              </a:pathLst>
            </a:custGeom>
            <a:grpFill/>
            <a:ln>
              <a:solidFill>
                <a:srgbClr val="81AACE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7"/>
          <p:cNvSpPr txBox="1">
            <a:spLocks noGrp="1"/>
          </p:cNvSpPr>
          <p:nvPr>
            <p:ph type="title"/>
          </p:nvPr>
        </p:nvSpPr>
        <p:spPr>
          <a:xfrm>
            <a:off x="720000" y="1188675"/>
            <a:ext cx="518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7"/>
          <p:cNvSpPr txBox="1">
            <a:spLocks noGrp="1"/>
          </p:cNvSpPr>
          <p:nvPr>
            <p:ph type="body" idx="1"/>
          </p:nvPr>
        </p:nvSpPr>
        <p:spPr>
          <a:xfrm>
            <a:off x="720000" y="1877651"/>
            <a:ext cx="5188200" cy="17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userDrawn="1">
  <p:cSld name="SECTION_TITLE_AND_DESCRI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BLANK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26"/>
          <p:cNvGrpSpPr/>
          <p:nvPr/>
        </p:nvGrpSpPr>
        <p:grpSpPr>
          <a:xfrm flipH="1">
            <a:off x="537104" y="4422871"/>
            <a:ext cx="966566" cy="398092"/>
            <a:chOff x="1239400" y="5129700"/>
            <a:chExt cx="392275" cy="161550"/>
          </a:xfrm>
        </p:grpSpPr>
        <p:sp>
          <p:nvSpPr>
            <p:cNvPr id="426" name="Google Shape;426;p26"/>
            <p:cNvSpPr/>
            <p:nvPr/>
          </p:nvSpPr>
          <p:spPr>
            <a:xfrm>
              <a:off x="1239400" y="5199050"/>
              <a:ext cx="92225" cy="92200"/>
            </a:xfrm>
            <a:custGeom>
              <a:avLst/>
              <a:gdLst/>
              <a:ahLst/>
              <a:cxnLst/>
              <a:rect l="l" t="t" r="r" b="b"/>
              <a:pathLst>
                <a:path w="3689" h="3688" extrusionOk="0">
                  <a:moveTo>
                    <a:pt x="1775" y="1"/>
                  </a:moveTo>
                  <a:cubicBezTo>
                    <a:pt x="1658" y="1"/>
                    <a:pt x="1563" y="97"/>
                    <a:pt x="1563" y="214"/>
                  </a:cubicBezTo>
                  <a:lnTo>
                    <a:pt x="1563" y="1564"/>
                  </a:lnTo>
                  <a:lnTo>
                    <a:pt x="214" y="1564"/>
                  </a:lnTo>
                  <a:cubicBezTo>
                    <a:pt x="96" y="1564"/>
                    <a:pt x="0" y="1659"/>
                    <a:pt x="0" y="1777"/>
                  </a:cubicBezTo>
                  <a:lnTo>
                    <a:pt x="0" y="1911"/>
                  </a:lnTo>
                  <a:cubicBezTo>
                    <a:pt x="0" y="2029"/>
                    <a:pt x="96" y="2125"/>
                    <a:pt x="214" y="2125"/>
                  </a:cubicBezTo>
                  <a:lnTo>
                    <a:pt x="1563" y="2125"/>
                  </a:lnTo>
                  <a:lnTo>
                    <a:pt x="1563" y="3474"/>
                  </a:lnTo>
                  <a:cubicBezTo>
                    <a:pt x="1563" y="3592"/>
                    <a:pt x="1659" y="3688"/>
                    <a:pt x="1777" y="3688"/>
                  </a:cubicBezTo>
                  <a:lnTo>
                    <a:pt x="1910" y="3688"/>
                  </a:lnTo>
                  <a:cubicBezTo>
                    <a:pt x="2029" y="3688"/>
                    <a:pt x="2124" y="3592"/>
                    <a:pt x="2124" y="3474"/>
                  </a:cubicBezTo>
                  <a:lnTo>
                    <a:pt x="2124" y="2125"/>
                  </a:lnTo>
                  <a:lnTo>
                    <a:pt x="3474" y="2125"/>
                  </a:lnTo>
                  <a:cubicBezTo>
                    <a:pt x="3592" y="2125"/>
                    <a:pt x="3688" y="2029"/>
                    <a:pt x="3688" y="1911"/>
                  </a:cubicBezTo>
                  <a:lnTo>
                    <a:pt x="3688" y="1777"/>
                  </a:lnTo>
                  <a:cubicBezTo>
                    <a:pt x="3688" y="1659"/>
                    <a:pt x="3592" y="1564"/>
                    <a:pt x="3474" y="1564"/>
                  </a:cubicBezTo>
                  <a:lnTo>
                    <a:pt x="2124" y="1564"/>
                  </a:lnTo>
                  <a:lnTo>
                    <a:pt x="2124" y="214"/>
                  </a:lnTo>
                  <a:cubicBezTo>
                    <a:pt x="2124" y="97"/>
                    <a:pt x="2030" y="1"/>
                    <a:pt x="1912" y="1"/>
                  </a:cubicBezTo>
                  <a:cubicBezTo>
                    <a:pt x="1911" y="1"/>
                    <a:pt x="1911" y="1"/>
                    <a:pt x="1910" y="1"/>
                  </a:cubicBezTo>
                  <a:lnTo>
                    <a:pt x="1777" y="1"/>
                  </a:lnTo>
                  <a:cubicBezTo>
                    <a:pt x="1776" y="1"/>
                    <a:pt x="1776" y="1"/>
                    <a:pt x="1775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1482425" y="5129700"/>
              <a:ext cx="149250" cy="149250"/>
            </a:xfrm>
            <a:custGeom>
              <a:avLst/>
              <a:gdLst/>
              <a:ahLst/>
              <a:cxnLst/>
              <a:rect l="l" t="t" r="r" b="b"/>
              <a:pathLst>
                <a:path w="5970" h="5970" extrusionOk="0">
                  <a:moveTo>
                    <a:pt x="2876" y="1"/>
                  </a:moveTo>
                  <a:cubicBezTo>
                    <a:pt x="2685" y="1"/>
                    <a:pt x="2530" y="156"/>
                    <a:pt x="2530" y="347"/>
                  </a:cubicBezTo>
                  <a:lnTo>
                    <a:pt x="2530" y="2530"/>
                  </a:lnTo>
                  <a:lnTo>
                    <a:pt x="346" y="2530"/>
                  </a:lnTo>
                  <a:cubicBezTo>
                    <a:pt x="155" y="2530"/>
                    <a:pt x="0" y="2685"/>
                    <a:pt x="0" y="2878"/>
                  </a:cubicBezTo>
                  <a:lnTo>
                    <a:pt x="0" y="3094"/>
                  </a:lnTo>
                  <a:cubicBezTo>
                    <a:pt x="0" y="3285"/>
                    <a:pt x="155" y="3440"/>
                    <a:pt x="346" y="3440"/>
                  </a:cubicBezTo>
                  <a:lnTo>
                    <a:pt x="2530" y="3440"/>
                  </a:lnTo>
                  <a:lnTo>
                    <a:pt x="2530" y="5624"/>
                  </a:lnTo>
                  <a:cubicBezTo>
                    <a:pt x="2530" y="5815"/>
                    <a:pt x="2685" y="5969"/>
                    <a:pt x="2876" y="5969"/>
                  </a:cubicBezTo>
                  <a:lnTo>
                    <a:pt x="3092" y="5969"/>
                  </a:lnTo>
                  <a:cubicBezTo>
                    <a:pt x="3283" y="5969"/>
                    <a:pt x="3438" y="5815"/>
                    <a:pt x="3438" y="5624"/>
                  </a:cubicBezTo>
                  <a:lnTo>
                    <a:pt x="3438" y="3440"/>
                  </a:lnTo>
                  <a:lnTo>
                    <a:pt x="5623" y="3440"/>
                  </a:lnTo>
                  <a:cubicBezTo>
                    <a:pt x="5814" y="3440"/>
                    <a:pt x="5969" y="3285"/>
                    <a:pt x="5968" y="3094"/>
                  </a:cubicBezTo>
                  <a:lnTo>
                    <a:pt x="5968" y="2878"/>
                  </a:lnTo>
                  <a:cubicBezTo>
                    <a:pt x="5969" y="2685"/>
                    <a:pt x="5814" y="2530"/>
                    <a:pt x="5623" y="2530"/>
                  </a:cubicBezTo>
                  <a:lnTo>
                    <a:pt x="3438" y="2530"/>
                  </a:lnTo>
                  <a:lnTo>
                    <a:pt x="3438" y="347"/>
                  </a:lnTo>
                  <a:cubicBezTo>
                    <a:pt x="3438" y="156"/>
                    <a:pt x="3283" y="1"/>
                    <a:pt x="3092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26"/>
          <p:cNvGrpSpPr/>
          <p:nvPr/>
        </p:nvGrpSpPr>
        <p:grpSpPr>
          <a:xfrm flipH="1">
            <a:off x="7322962" y="351379"/>
            <a:ext cx="1291074" cy="565164"/>
            <a:chOff x="1757100" y="4654950"/>
            <a:chExt cx="523975" cy="229350"/>
          </a:xfrm>
        </p:grpSpPr>
        <p:sp>
          <p:nvSpPr>
            <p:cNvPr id="429" name="Google Shape;429;p26"/>
            <p:cNvSpPr/>
            <p:nvPr/>
          </p:nvSpPr>
          <p:spPr>
            <a:xfrm>
              <a:off x="2188875" y="4761675"/>
              <a:ext cx="92200" cy="92225"/>
            </a:xfrm>
            <a:custGeom>
              <a:avLst/>
              <a:gdLst/>
              <a:ahLst/>
              <a:cxnLst/>
              <a:rect l="l" t="t" r="r" b="b"/>
              <a:pathLst>
                <a:path w="3688" h="3689" extrusionOk="0">
                  <a:moveTo>
                    <a:pt x="1776" y="0"/>
                  </a:moveTo>
                  <a:cubicBezTo>
                    <a:pt x="1658" y="0"/>
                    <a:pt x="1563" y="97"/>
                    <a:pt x="1563" y="214"/>
                  </a:cubicBezTo>
                  <a:lnTo>
                    <a:pt x="1563" y="1563"/>
                  </a:lnTo>
                  <a:lnTo>
                    <a:pt x="214" y="1563"/>
                  </a:lnTo>
                  <a:cubicBezTo>
                    <a:pt x="95" y="1563"/>
                    <a:pt x="0" y="1659"/>
                    <a:pt x="0" y="1777"/>
                  </a:cubicBezTo>
                  <a:lnTo>
                    <a:pt x="0" y="1912"/>
                  </a:lnTo>
                  <a:cubicBezTo>
                    <a:pt x="0" y="2029"/>
                    <a:pt x="95" y="2124"/>
                    <a:pt x="214" y="2125"/>
                  </a:cubicBezTo>
                  <a:lnTo>
                    <a:pt x="1563" y="2125"/>
                  </a:lnTo>
                  <a:lnTo>
                    <a:pt x="1563" y="3474"/>
                  </a:lnTo>
                  <a:cubicBezTo>
                    <a:pt x="1563" y="3592"/>
                    <a:pt x="1658" y="3688"/>
                    <a:pt x="1776" y="3688"/>
                  </a:cubicBezTo>
                  <a:lnTo>
                    <a:pt x="1910" y="3688"/>
                  </a:lnTo>
                  <a:cubicBezTo>
                    <a:pt x="2028" y="3688"/>
                    <a:pt x="2124" y="3592"/>
                    <a:pt x="2124" y="3474"/>
                  </a:cubicBezTo>
                  <a:lnTo>
                    <a:pt x="2124" y="2125"/>
                  </a:lnTo>
                  <a:lnTo>
                    <a:pt x="3473" y="2125"/>
                  </a:lnTo>
                  <a:cubicBezTo>
                    <a:pt x="3592" y="2125"/>
                    <a:pt x="3687" y="2029"/>
                    <a:pt x="3687" y="1912"/>
                  </a:cubicBezTo>
                  <a:lnTo>
                    <a:pt x="3687" y="1777"/>
                  </a:lnTo>
                  <a:cubicBezTo>
                    <a:pt x="3687" y="1659"/>
                    <a:pt x="3592" y="1563"/>
                    <a:pt x="3473" y="1563"/>
                  </a:cubicBezTo>
                  <a:lnTo>
                    <a:pt x="2124" y="1563"/>
                  </a:lnTo>
                  <a:lnTo>
                    <a:pt x="2124" y="214"/>
                  </a:lnTo>
                  <a:cubicBezTo>
                    <a:pt x="2124" y="97"/>
                    <a:pt x="2028" y="0"/>
                    <a:pt x="1910" y="0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1757100" y="4654950"/>
              <a:ext cx="149250" cy="149225"/>
            </a:xfrm>
            <a:custGeom>
              <a:avLst/>
              <a:gdLst/>
              <a:ahLst/>
              <a:cxnLst/>
              <a:rect l="l" t="t" r="r" b="b"/>
              <a:pathLst>
                <a:path w="5970" h="5969" extrusionOk="0">
                  <a:moveTo>
                    <a:pt x="2878" y="1"/>
                  </a:moveTo>
                  <a:cubicBezTo>
                    <a:pt x="2687" y="1"/>
                    <a:pt x="2532" y="156"/>
                    <a:pt x="2532" y="347"/>
                  </a:cubicBezTo>
                  <a:lnTo>
                    <a:pt x="2532" y="2530"/>
                  </a:lnTo>
                  <a:lnTo>
                    <a:pt x="348" y="2530"/>
                  </a:lnTo>
                  <a:cubicBezTo>
                    <a:pt x="157" y="2530"/>
                    <a:pt x="2" y="2685"/>
                    <a:pt x="2" y="2876"/>
                  </a:cubicBezTo>
                  <a:lnTo>
                    <a:pt x="2" y="3093"/>
                  </a:lnTo>
                  <a:cubicBezTo>
                    <a:pt x="1" y="3284"/>
                    <a:pt x="157" y="3439"/>
                    <a:pt x="348" y="3439"/>
                  </a:cubicBezTo>
                  <a:lnTo>
                    <a:pt x="2532" y="3439"/>
                  </a:lnTo>
                  <a:lnTo>
                    <a:pt x="2532" y="5623"/>
                  </a:lnTo>
                  <a:cubicBezTo>
                    <a:pt x="2531" y="5814"/>
                    <a:pt x="2686" y="5969"/>
                    <a:pt x="2877" y="5969"/>
                  </a:cubicBezTo>
                  <a:lnTo>
                    <a:pt x="3094" y="5969"/>
                  </a:lnTo>
                  <a:cubicBezTo>
                    <a:pt x="3285" y="5969"/>
                    <a:pt x="3440" y="5814"/>
                    <a:pt x="3440" y="5623"/>
                  </a:cubicBezTo>
                  <a:lnTo>
                    <a:pt x="3440" y="3439"/>
                  </a:lnTo>
                  <a:lnTo>
                    <a:pt x="5624" y="3439"/>
                  </a:lnTo>
                  <a:cubicBezTo>
                    <a:pt x="5815" y="3439"/>
                    <a:pt x="5970" y="3284"/>
                    <a:pt x="5970" y="3093"/>
                  </a:cubicBezTo>
                  <a:lnTo>
                    <a:pt x="5970" y="2876"/>
                  </a:lnTo>
                  <a:cubicBezTo>
                    <a:pt x="5970" y="2685"/>
                    <a:pt x="5815" y="2530"/>
                    <a:pt x="5624" y="2530"/>
                  </a:cubicBezTo>
                  <a:lnTo>
                    <a:pt x="3440" y="2530"/>
                  </a:lnTo>
                  <a:lnTo>
                    <a:pt x="3440" y="347"/>
                  </a:lnTo>
                  <a:cubicBezTo>
                    <a:pt x="3440" y="156"/>
                    <a:pt x="3285" y="1"/>
                    <a:pt x="3094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1902800" y="4803850"/>
              <a:ext cx="80450" cy="80450"/>
            </a:xfrm>
            <a:custGeom>
              <a:avLst/>
              <a:gdLst/>
              <a:ahLst/>
              <a:cxnLst/>
              <a:rect l="l" t="t" r="r" b="b"/>
              <a:pathLst>
                <a:path w="3218" h="3218" extrusionOk="0">
                  <a:moveTo>
                    <a:pt x="1551" y="1"/>
                  </a:moveTo>
                  <a:cubicBezTo>
                    <a:pt x="1447" y="1"/>
                    <a:pt x="1364" y="85"/>
                    <a:pt x="1364" y="187"/>
                  </a:cubicBezTo>
                  <a:lnTo>
                    <a:pt x="1364" y="1364"/>
                  </a:lnTo>
                  <a:lnTo>
                    <a:pt x="187" y="1364"/>
                  </a:lnTo>
                  <a:cubicBezTo>
                    <a:pt x="84" y="1364"/>
                    <a:pt x="1" y="1448"/>
                    <a:pt x="1" y="1551"/>
                  </a:cubicBezTo>
                  <a:lnTo>
                    <a:pt x="1" y="1667"/>
                  </a:lnTo>
                  <a:cubicBezTo>
                    <a:pt x="1" y="1770"/>
                    <a:pt x="84" y="1854"/>
                    <a:pt x="187" y="1854"/>
                  </a:cubicBezTo>
                  <a:lnTo>
                    <a:pt x="1364" y="1854"/>
                  </a:lnTo>
                  <a:lnTo>
                    <a:pt x="1364" y="3031"/>
                  </a:lnTo>
                  <a:cubicBezTo>
                    <a:pt x="1364" y="3134"/>
                    <a:pt x="1447" y="3217"/>
                    <a:pt x="1551" y="3217"/>
                  </a:cubicBezTo>
                  <a:lnTo>
                    <a:pt x="1666" y="3217"/>
                  </a:lnTo>
                  <a:cubicBezTo>
                    <a:pt x="1770" y="3217"/>
                    <a:pt x="1853" y="3134"/>
                    <a:pt x="1853" y="3031"/>
                  </a:cubicBezTo>
                  <a:lnTo>
                    <a:pt x="1853" y="1854"/>
                  </a:lnTo>
                  <a:lnTo>
                    <a:pt x="3031" y="1854"/>
                  </a:lnTo>
                  <a:cubicBezTo>
                    <a:pt x="3133" y="1854"/>
                    <a:pt x="3217" y="1770"/>
                    <a:pt x="3217" y="1667"/>
                  </a:cubicBezTo>
                  <a:lnTo>
                    <a:pt x="3217" y="1551"/>
                  </a:lnTo>
                  <a:cubicBezTo>
                    <a:pt x="3217" y="1448"/>
                    <a:pt x="3133" y="1365"/>
                    <a:pt x="3031" y="1364"/>
                  </a:cubicBezTo>
                  <a:lnTo>
                    <a:pt x="1853" y="1364"/>
                  </a:lnTo>
                  <a:lnTo>
                    <a:pt x="1853" y="187"/>
                  </a:lnTo>
                  <a:cubicBezTo>
                    <a:pt x="1853" y="85"/>
                    <a:pt x="1770" y="1"/>
                    <a:pt x="1666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27"/>
          <p:cNvGrpSpPr/>
          <p:nvPr/>
        </p:nvGrpSpPr>
        <p:grpSpPr>
          <a:xfrm>
            <a:off x="7647471" y="4422871"/>
            <a:ext cx="966566" cy="398092"/>
            <a:chOff x="1239400" y="5129700"/>
            <a:chExt cx="392275" cy="161550"/>
          </a:xfrm>
        </p:grpSpPr>
        <p:sp>
          <p:nvSpPr>
            <p:cNvPr id="434" name="Google Shape;434;p27"/>
            <p:cNvSpPr/>
            <p:nvPr/>
          </p:nvSpPr>
          <p:spPr>
            <a:xfrm>
              <a:off x="1239400" y="5199050"/>
              <a:ext cx="92225" cy="92200"/>
            </a:xfrm>
            <a:custGeom>
              <a:avLst/>
              <a:gdLst/>
              <a:ahLst/>
              <a:cxnLst/>
              <a:rect l="l" t="t" r="r" b="b"/>
              <a:pathLst>
                <a:path w="3689" h="3688" extrusionOk="0">
                  <a:moveTo>
                    <a:pt x="1775" y="1"/>
                  </a:moveTo>
                  <a:cubicBezTo>
                    <a:pt x="1658" y="1"/>
                    <a:pt x="1563" y="97"/>
                    <a:pt x="1563" y="214"/>
                  </a:cubicBezTo>
                  <a:lnTo>
                    <a:pt x="1563" y="1564"/>
                  </a:lnTo>
                  <a:lnTo>
                    <a:pt x="214" y="1564"/>
                  </a:lnTo>
                  <a:cubicBezTo>
                    <a:pt x="96" y="1564"/>
                    <a:pt x="0" y="1659"/>
                    <a:pt x="0" y="1777"/>
                  </a:cubicBezTo>
                  <a:lnTo>
                    <a:pt x="0" y="1911"/>
                  </a:lnTo>
                  <a:cubicBezTo>
                    <a:pt x="0" y="2029"/>
                    <a:pt x="96" y="2125"/>
                    <a:pt x="214" y="2125"/>
                  </a:cubicBezTo>
                  <a:lnTo>
                    <a:pt x="1563" y="2125"/>
                  </a:lnTo>
                  <a:lnTo>
                    <a:pt x="1563" y="3474"/>
                  </a:lnTo>
                  <a:cubicBezTo>
                    <a:pt x="1563" y="3592"/>
                    <a:pt x="1659" y="3688"/>
                    <a:pt x="1777" y="3688"/>
                  </a:cubicBezTo>
                  <a:lnTo>
                    <a:pt x="1910" y="3688"/>
                  </a:lnTo>
                  <a:cubicBezTo>
                    <a:pt x="2029" y="3688"/>
                    <a:pt x="2124" y="3592"/>
                    <a:pt x="2124" y="3474"/>
                  </a:cubicBezTo>
                  <a:lnTo>
                    <a:pt x="2124" y="2125"/>
                  </a:lnTo>
                  <a:lnTo>
                    <a:pt x="3474" y="2125"/>
                  </a:lnTo>
                  <a:cubicBezTo>
                    <a:pt x="3592" y="2125"/>
                    <a:pt x="3688" y="2029"/>
                    <a:pt x="3688" y="1911"/>
                  </a:cubicBezTo>
                  <a:lnTo>
                    <a:pt x="3688" y="1777"/>
                  </a:lnTo>
                  <a:cubicBezTo>
                    <a:pt x="3688" y="1659"/>
                    <a:pt x="3592" y="1564"/>
                    <a:pt x="3474" y="1564"/>
                  </a:cubicBezTo>
                  <a:lnTo>
                    <a:pt x="2124" y="1564"/>
                  </a:lnTo>
                  <a:lnTo>
                    <a:pt x="2124" y="214"/>
                  </a:lnTo>
                  <a:cubicBezTo>
                    <a:pt x="2124" y="97"/>
                    <a:pt x="2030" y="1"/>
                    <a:pt x="1912" y="1"/>
                  </a:cubicBezTo>
                  <a:cubicBezTo>
                    <a:pt x="1911" y="1"/>
                    <a:pt x="1911" y="1"/>
                    <a:pt x="1910" y="1"/>
                  </a:cubicBezTo>
                  <a:lnTo>
                    <a:pt x="1777" y="1"/>
                  </a:lnTo>
                  <a:cubicBezTo>
                    <a:pt x="1776" y="1"/>
                    <a:pt x="1776" y="1"/>
                    <a:pt x="1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1482425" y="5129700"/>
              <a:ext cx="149250" cy="149250"/>
            </a:xfrm>
            <a:custGeom>
              <a:avLst/>
              <a:gdLst/>
              <a:ahLst/>
              <a:cxnLst/>
              <a:rect l="l" t="t" r="r" b="b"/>
              <a:pathLst>
                <a:path w="5970" h="5970" extrusionOk="0">
                  <a:moveTo>
                    <a:pt x="2876" y="1"/>
                  </a:moveTo>
                  <a:cubicBezTo>
                    <a:pt x="2685" y="1"/>
                    <a:pt x="2530" y="156"/>
                    <a:pt x="2530" y="347"/>
                  </a:cubicBezTo>
                  <a:lnTo>
                    <a:pt x="2530" y="2530"/>
                  </a:lnTo>
                  <a:lnTo>
                    <a:pt x="346" y="2530"/>
                  </a:lnTo>
                  <a:cubicBezTo>
                    <a:pt x="155" y="2530"/>
                    <a:pt x="0" y="2685"/>
                    <a:pt x="0" y="2878"/>
                  </a:cubicBezTo>
                  <a:lnTo>
                    <a:pt x="0" y="3094"/>
                  </a:lnTo>
                  <a:cubicBezTo>
                    <a:pt x="0" y="3285"/>
                    <a:pt x="155" y="3440"/>
                    <a:pt x="346" y="3440"/>
                  </a:cubicBezTo>
                  <a:lnTo>
                    <a:pt x="2530" y="3440"/>
                  </a:lnTo>
                  <a:lnTo>
                    <a:pt x="2530" y="5624"/>
                  </a:lnTo>
                  <a:cubicBezTo>
                    <a:pt x="2530" y="5815"/>
                    <a:pt x="2685" y="5969"/>
                    <a:pt x="2876" y="5969"/>
                  </a:cubicBezTo>
                  <a:lnTo>
                    <a:pt x="3092" y="5969"/>
                  </a:lnTo>
                  <a:cubicBezTo>
                    <a:pt x="3283" y="5969"/>
                    <a:pt x="3438" y="5815"/>
                    <a:pt x="3438" y="5624"/>
                  </a:cubicBezTo>
                  <a:lnTo>
                    <a:pt x="3438" y="3440"/>
                  </a:lnTo>
                  <a:lnTo>
                    <a:pt x="5623" y="3440"/>
                  </a:lnTo>
                  <a:cubicBezTo>
                    <a:pt x="5814" y="3440"/>
                    <a:pt x="5969" y="3285"/>
                    <a:pt x="5968" y="3094"/>
                  </a:cubicBezTo>
                  <a:lnTo>
                    <a:pt x="5968" y="2878"/>
                  </a:lnTo>
                  <a:cubicBezTo>
                    <a:pt x="5969" y="2685"/>
                    <a:pt x="5814" y="2530"/>
                    <a:pt x="5623" y="2530"/>
                  </a:cubicBezTo>
                  <a:lnTo>
                    <a:pt x="3438" y="2530"/>
                  </a:lnTo>
                  <a:lnTo>
                    <a:pt x="3438" y="347"/>
                  </a:lnTo>
                  <a:cubicBezTo>
                    <a:pt x="3438" y="156"/>
                    <a:pt x="3283" y="1"/>
                    <a:pt x="30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27"/>
          <p:cNvGrpSpPr/>
          <p:nvPr/>
        </p:nvGrpSpPr>
        <p:grpSpPr>
          <a:xfrm>
            <a:off x="537104" y="351379"/>
            <a:ext cx="1291074" cy="565164"/>
            <a:chOff x="1757100" y="4654950"/>
            <a:chExt cx="523975" cy="229350"/>
          </a:xfrm>
        </p:grpSpPr>
        <p:sp>
          <p:nvSpPr>
            <p:cNvPr id="437" name="Google Shape;437;p27"/>
            <p:cNvSpPr/>
            <p:nvPr/>
          </p:nvSpPr>
          <p:spPr>
            <a:xfrm>
              <a:off x="2188875" y="4761675"/>
              <a:ext cx="92200" cy="92225"/>
            </a:xfrm>
            <a:custGeom>
              <a:avLst/>
              <a:gdLst/>
              <a:ahLst/>
              <a:cxnLst/>
              <a:rect l="l" t="t" r="r" b="b"/>
              <a:pathLst>
                <a:path w="3688" h="3689" extrusionOk="0">
                  <a:moveTo>
                    <a:pt x="1776" y="0"/>
                  </a:moveTo>
                  <a:cubicBezTo>
                    <a:pt x="1658" y="0"/>
                    <a:pt x="1563" y="97"/>
                    <a:pt x="1563" y="214"/>
                  </a:cubicBezTo>
                  <a:lnTo>
                    <a:pt x="1563" y="1563"/>
                  </a:lnTo>
                  <a:lnTo>
                    <a:pt x="214" y="1563"/>
                  </a:lnTo>
                  <a:cubicBezTo>
                    <a:pt x="95" y="1563"/>
                    <a:pt x="0" y="1659"/>
                    <a:pt x="0" y="1777"/>
                  </a:cubicBezTo>
                  <a:lnTo>
                    <a:pt x="0" y="1912"/>
                  </a:lnTo>
                  <a:cubicBezTo>
                    <a:pt x="0" y="2029"/>
                    <a:pt x="95" y="2124"/>
                    <a:pt x="214" y="2125"/>
                  </a:cubicBezTo>
                  <a:lnTo>
                    <a:pt x="1563" y="2125"/>
                  </a:lnTo>
                  <a:lnTo>
                    <a:pt x="1563" y="3474"/>
                  </a:lnTo>
                  <a:cubicBezTo>
                    <a:pt x="1563" y="3592"/>
                    <a:pt x="1658" y="3688"/>
                    <a:pt x="1776" y="3688"/>
                  </a:cubicBezTo>
                  <a:lnTo>
                    <a:pt x="1910" y="3688"/>
                  </a:lnTo>
                  <a:cubicBezTo>
                    <a:pt x="2028" y="3688"/>
                    <a:pt x="2124" y="3592"/>
                    <a:pt x="2124" y="3474"/>
                  </a:cubicBezTo>
                  <a:lnTo>
                    <a:pt x="2124" y="2125"/>
                  </a:lnTo>
                  <a:lnTo>
                    <a:pt x="3473" y="2125"/>
                  </a:lnTo>
                  <a:cubicBezTo>
                    <a:pt x="3592" y="2125"/>
                    <a:pt x="3687" y="2029"/>
                    <a:pt x="3687" y="1912"/>
                  </a:cubicBezTo>
                  <a:lnTo>
                    <a:pt x="3687" y="1777"/>
                  </a:lnTo>
                  <a:cubicBezTo>
                    <a:pt x="3687" y="1659"/>
                    <a:pt x="3592" y="1563"/>
                    <a:pt x="3473" y="1563"/>
                  </a:cubicBezTo>
                  <a:lnTo>
                    <a:pt x="2124" y="1563"/>
                  </a:lnTo>
                  <a:lnTo>
                    <a:pt x="2124" y="214"/>
                  </a:lnTo>
                  <a:cubicBezTo>
                    <a:pt x="2124" y="97"/>
                    <a:pt x="2028" y="0"/>
                    <a:pt x="19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1757100" y="4654950"/>
              <a:ext cx="149250" cy="149225"/>
            </a:xfrm>
            <a:custGeom>
              <a:avLst/>
              <a:gdLst/>
              <a:ahLst/>
              <a:cxnLst/>
              <a:rect l="l" t="t" r="r" b="b"/>
              <a:pathLst>
                <a:path w="5970" h="5969" extrusionOk="0">
                  <a:moveTo>
                    <a:pt x="2878" y="1"/>
                  </a:moveTo>
                  <a:cubicBezTo>
                    <a:pt x="2687" y="1"/>
                    <a:pt x="2532" y="156"/>
                    <a:pt x="2532" y="347"/>
                  </a:cubicBezTo>
                  <a:lnTo>
                    <a:pt x="2532" y="2530"/>
                  </a:lnTo>
                  <a:lnTo>
                    <a:pt x="348" y="2530"/>
                  </a:lnTo>
                  <a:cubicBezTo>
                    <a:pt x="157" y="2530"/>
                    <a:pt x="2" y="2685"/>
                    <a:pt x="2" y="2876"/>
                  </a:cubicBezTo>
                  <a:lnTo>
                    <a:pt x="2" y="3093"/>
                  </a:lnTo>
                  <a:cubicBezTo>
                    <a:pt x="1" y="3284"/>
                    <a:pt x="157" y="3439"/>
                    <a:pt x="348" y="3439"/>
                  </a:cubicBezTo>
                  <a:lnTo>
                    <a:pt x="2532" y="3439"/>
                  </a:lnTo>
                  <a:lnTo>
                    <a:pt x="2532" y="5623"/>
                  </a:lnTo>
                  <a:cubicBezTo>
                    <a:pt x="2531" y="5814"/>
                    <a:pt x="2686" y="5969"/>
                    <a:pt x="2877" y="5969"/>
                  </a:cubicBezTo>
                  <a:lnTo>
                    <a:pt x="3094" y="5969"/>
                  </a:lnTo>
                  <a:cubicBezTo>
                    <a:pt x="3285" y="5969"/>
                    <a:pt x="3440" y="5814"/>
                    <a:pt x="3440" y="5623"/>
                  </a:cubicBezTo>
                  <a:lnTo>
                    <a:pt x="3440" y="3439"/>
                  </a:lnTo>
                  <a:lnTo>
                    <a:pt x="5624" y="3439"/>
                  </a:lnTo>
                  <a:cubicBezTo>
                    <a:pt x="5815" y="3439"/>
                    <a:pt x="5970" y="3284"/>
                    <a:pt x="5970" y="3093"/>
                  </a:cubicBezTo>
                  <a:lnTo>
                    <a:pt x="5970" y="2876"/>
                  </a:lnTo>
                  <a:cubicBezTo>
                    <a:pt x="5970" y="2685"/>
                    <a:pt x="5815" y="2530"/>
                    <a:pt x="5624" y="2530"/>
                  </a:cubicBezTo>
                  <a:lnTo>
                    <a:pt x="3440" y="2530"/>
                  </a:lnTo>
                  <a:lnTo>
                    <a:pt x="3440" y="347"/>
                  </a:lnTo>
                  <a:cubicBezTo>
                    <a:pt x="3440" y="156"/>
                    <a:pt x="3285" y="1"/>
                    <a:pt x="30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7"/>
            <p:cNvSpPr/>
            <p:nvPr/>
          </p:nvSpPr>
          <p:spPr>
            <a:xfrm>
              <a:off x="1902800" y="4803850"/>
              <a:ext cx="80450" cy="80450"/>
            </a:xfrm>
            <a:custGeom>
              <a:avLst/>
              <a:gdLst/>
              <a:ahLst/>
              <a:cxnLst/>
              <a:rect l="l" t="t" r="r" b="b"/>
              <a:pathLst>
                <a:path w="3218" h="3218" extrusionOk="0">
                  <a:moveTo>
                    <a:pt x="1551" y="1"/>
                  </a:moveTo>
                  <a:cubicBezTo>
                    <a:pt x="1447" y="1"/>
                    <a:pt x="1364" y="85"/>
                    <a:pt x="1364" y="187"/>
                  </a:cubicBezTo>
                  <a:lnTo>
                    <a:pt x="1364" y="1364"/>
                  </a:lnTo>
                  <a:lnTo>
                    <a:pt x="187" y="1364"/>
                  </a:lnTo>
                  <a:cubicBezTo>
                    <a:pt x="84" y="1364"/>
                    <a:pt x="1" y="1448"/>
                    <a:pt x="1" y="1551"/>
                  </a:cubicBezTo>
                  <a:lnTo>
                    <a:pt x="1" y="1667"/>
                  </a:lnTo>
                  <a:cubicBezTo>
                    <a:pt x="1" y="1770"/>
                    <a:pt x="84" y="1854"/>
                    <a:pt x="187" y="1854"/>
                  </a:cubicBezTo>
                  <a:lnTo>
                    <a:pt x="1364" y="1854"/>
                  </a:lnTo>
                  <a:lnTo>
                    <a:pt x="1364" y="3031"/>
                  </a:lnTo>
                  <a:cubicBezTo>
                    <a:pt x="1364" y="3134"/>
                    <a:pt x="1447" y="3217"/>
                    <a:pt x="1551" y="3217"/>
                  </a:cubicBezTo>
                  <a:lnTo>
                    <a:pt x="1666" y="3217"/>
                  </a:lnTo>
                  <a:cubicBezTo>
                    <a:pt x="1770" y="3217"/>
                    <a:pt x="1853" y="3134"/>
                    <a:pt x="1853" y="3031"/>
                  </a:cubicBezTo>
                  <a:lnTo>
                    <a:pt x="1853" y="1854"/>
                  </a:lnTo>
                  <a:lnTo>
                    <a:pt x="3031" y="1854"/>
                  </a:lnTo>
                  <a:cubicBezTo>
                    <a:pt x="3133" y="1854"/>
                    <a:pt x="3217" y="1770"/>
                    <a:pt x="3217" y="1667"/>
                  </a:cubicBezTo>
                  <a:lnTo>
                    <a:pt x="3217" y="1551"/>
                  </a:lnTo>
                  <a:cubicBezTo>
                    <a:pt x="3217" y="1448"/>
                    <a:pt x="3133" y="1365"/>
                    <a:pt x="3031" y="1364"/>
                  </a:cubicBezTo>
                  <a:lnTo>
                    <a:pt x="1853" y="1364"/>
                  </a:lnTo>
                  <a:lnTo>
                    <a:pt x="1853" y="187"/>
                  </a:lnTo>
                  <a:cubicBezTo>
                    <a:pt x="1853" y="85"/>
                    <a:pt x="1770" y="1"/>
                    <a:pt x="16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M Sans"/>
              <a:buNone/>
              <a:defRPr sz="3500" b="1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M Sans"/>
              <a:buNone/>
              <a:defRPr sz="3500" b="1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M Sans"/>
              <a:buNone/>
              <a:defRPr sz="3500" b="1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M Sans"/>
              <a:buNone/>
              <a:defRPr sz="3500" b="1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M Sans"/>
              <a:buNone/>
              <a:defRPr sz="3500" b="1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M Sans"/>
              <a:buNone/>
              <a:defRPr sz="3500" b="1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M Sans"/>
              <a:buNone/>
              <a:defRPr sz="3500" b="1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M Sans"/>
              <a:buNone/>
              <a:defRPr sz="3500" b="1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M Sans"/>
              <a:buNone/>
              <a:defRPr sz="3500" b="1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●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○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■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●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○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■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●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○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■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8" r:id="rId5"/>
    <p:sldLayoutId id="2147483659" r:id="rId6"/>
    <p:sldLayoutId id="2147483672" r:id="rId7"/>
    <p:sldLayoutId id="2147483673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elAbk6/MLFinalProjec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oogle Shape;453;p31"/>
          <p:cNvGrpSpPr/>
          <p:nvPr/>
        </p:nvGrpSpPr>
        <p:grpSpPr>
          <a:xfrm>
            <a:off x="8088450" y="4096775"/>
            <a:ext cx="680904" cy="824049"/>
            <a:chOff x="8088450" y="4096775"/>
            <a:chExt cx="680904" cy="824049"/>
          </a:xfrm>
        </p:grpSpPr>
        <p:grpSp>
          <p:nvGrpSpPr>
            <p:cNvPr id="454" name="Google Shape;454;p31"/>
            <p:cNvGrpSpPr/>
            <p:nvPr/>
          </p:nvGrpSpPr>
          <p:grpSpPr>
            <a:xfrm rot="1301713">
              <a:off x="8483661" y="4118167"/>
              <a:ext cx="192722" cy="401779"/>
              <a:chOff x="3950197" y="927238"/>
              <a:chExt cx="349747" cy="729137"/>
            </a:xfrm>
          </p:grpSpPr>
          <p:sp>
            <p:nvSpPr>
              <p:cNvPr id="455" name="Google Shape;455;p31"/>
              <p:cNvSpPr/>
              <p:nvPr/>
            </p:nvSpPr>
            <p:spPr>
              <a:xfrm>
                <a:off x="3972344" y="927238"/>
                <a:ext cx="327601" cy="729137"/>
              </a:xfrm>
              <a:custGeom>
                <a:avLst/>
                <a:gdLst/>
                <a:ahLst/>
                <a:cxnLst/>
                <a:rect l="l" t="t" r="r" b="b"/>
                <a:pathLst>
                  <a:path w="5133" h="11424" extrusionOk="0">
                    <a:moveTo>
                      <a:pt x="2567" y="0"/>
                    </a:moveTo>
                    <a:cubicBezTo>
                      <a:pt x="1150" y="0"/>
                      <a:pt x="1" y="1150"/>
                      <a:pt x="1" y="2566"/>
                    </a:cubicBezTo>
                    <a:lnTo>
                      <a:pt x="1" y="8857"/>
                    </a:lnTo>
                    <a:cubicBezTo>
                      <a:pt x="1" y="10275"/>
                      <a:pt x="1150" y="11423"/>
                      <a:pt x="2567" y="11423"/>
                    </a:cubicBezTo>
                    <a:cubicBezTo>
                      <a:pt x="3984" y="11423"/>
                      <a:pt x="5133" y="10275"/>
                      <a:pt x="5133" y="8857"/>
                    </a:cubicBezTo>
                    <a:lnTo>
                      <a:pt x="5133" y="2566"/>
                    </a:lnTo>
                    <a:cubicBezTo>
                      <a:pt x="5133" y="1149"/>
                      <a:pt x="3984" y="0"/>
                      <a:pt x="25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1"/>
              <p:cNvSpPr/>
              <p:nvPr/>
            </p:nvSpPr>
            <p:spPr>
              <a:xfrm>
                <a:off x="3950197" y="927238"/>
                <a:ext cx="327601" cy="729137"/>
              </a:xfrm>
              <a:custGeom>
                <a:avLst/>
                <a:gdLst/>
                <a:ahLst/>
                <a:cxnLst/>
                <a:rect l="l" t="t" r="r" b="b"/>
                <a:pathLst>
                  <a:path w="5133" h="11424" extrusionOk="0">
                    <a:moveTo>
                      <a:pt x="2567" y="0"/>
                    </a:moveTo>
                    <a:cubicBezTo>
                      <a:pt x="1149" y="0"/>
                      <a:pt x="1" y="1150"/>
                      <a:pt x="1" y="2566"/>
                    </a:cubicBezTo>
                    <a:lnTo>
                      <a:pt x="1" y="8857"/>
                    </a:lnTo>
                    <a:cubicBezTo>
                      <a:pt x="1" y="10275"/>
                      <a:pt x="1149" y="11423"/>
                      <a:pt x="2567" y="11423"/>
                    </a:cubicBezTo>
                    <a:cubicBezTo>
                      <a:pt x="3983" y="11423"/>
                      <a:pt x="5132" y="10275"/>
                      <a:pt x="5132" y="8857"/>
                    </a:cubicBezTo>
                    <a:lnTo>
                      <a:pt x="5132" y="2566"/>
                    </a:lnTo>
                    <a:cubicBezTo>
                      <a:pt x="5132" y="1149"/>
                      <a:pt x="3983" y="0"/>
                      <a:pt x="25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1"/>
              <p:cNvSpPr/>
              <p:nvPr/>
            </p:nvSpPr>
            <p:spPr>
              <a:xfrm>
                <a:off x="4147855" y="940003"/>
                <a:ext cx="129943" cy="712798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11168" extrusionOk="0">
                    <a:moveTo>
                      <a:pt x="464" y="0"/>
                    </a:moveTo>
                    <a:cubicBezTo>
                      <a:pt x="912" y="2746"/>
                      <a:pt x="1663" y="9715"/>
                      <a:pt x="0" y="11167"/>
                    </a:cubicBezTo>
                    <a:cubicBezTo>
                      <a:pt x="1162" y="10923"/>
                      <a:pt x="2035" y="9893"/>
                      <a:pt x="2035" y="8657"/>
                    </a:cubicBezTo>
                    <a:lnTo>
                      <a:pt x="2035" y="2366"/>
                    </a:lnTo>
                    <a:cubicBezTo>
                      <a:pt x="2035" y="1333"/>
                      <a:pt x="1417" y="401"/>
                      <a:pt x="4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1"/>
              <p:cNvSpPr/>
              <p:nvPr/>
            </p:nvSpPr>
            <p:spPr>
              <a:xfrm>
                <a:off x="3975535" y="1279042"/>
                <a:ext cx="289052" cy="25530"/>
              </a:xfrm>
              <a:custGeom>
                <a:avLst/>
                <a:gdLst/>
                <a:ahLst/>
                <a:cxnLst/>
                <a:rect l="l" t="t" r="r" b="b"/>
                <a:pathLst>
                  <a:path w="4529" h="400" extrusionOk="0">
                    <a:moveTo>
                      <a:pt x="202" y="0"/>
                    </a:moveTo>
                    <a:cubicBezTo>
                      <a:pt x="91" y="0"/>
                      <a:pt x="1" y="89"/>
                      <a:pt x="1" y="200"/>
                    </a:cubicBezTo>
                    <a:cubicBezTo>
                      <a:pt x="1" y="311"/>
                      <a:pt x="91" y="400"/>
                      <a:pt x="202" y="400"/>
                    </a:cubicBezTo>
                    <a:cubicBezTo>
                      <a:pt x="203" y="400"/>
                      <a:pt x="205" y="400"/>
                      <a:pt x="206" y="400"/>
                    </a:cubicBezTo>
                    <a:lnTo>
                      <a:pt x="4323" y="400"/>
                    </a:lnTo>
                    <a:cubicBezTo>
                      <a:pt x="4324" y="400"/>
                      <a:pt x="4326" y="400"/>
                      <a:pt x="4327" y="400"/>
                    </a:cubicBezTo>
                    <a:cubicBezTo>
                      <a:pt x="4438" y="400"/>
                      <a:pt x="4528" y="311"/>
                      <a:pt x="4528" y="200"/>
                    </a:cubicBezTo>
                    <a:cubicBezTo>
                      <a:pt x="4528" y="89"/>
                      <a:pt x="4438" y="0"/>
                      <a:pt x="4327" y="0"/>
                    </a:cubicBezTo>
                    <a:cubicBezTo>
                      <a:pt x="4326" y="0"/>
                      <a:pt x="4324" y="0"/>
                      <a:pt x="4323" y="0"/>
                    </a:cubicBezTo>
                    <a:lnTo>
                      <a:pt x="206" y="0"/>
                    </a:lnTo>
                    <a:cubicBezTo>
                      <a:pt x="205" y="0"/>
                      <a:pt x="203" y="0"/>
                      <a:pt x="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" name="Google Shape;459;p31"/>
            <p:cNvGrpSpPr/>
            <p:nvPr/>
          </p:nvGrpSpPr>
          <p:grpSpPr>
            <a:xfrm rot="797697">
              <a:off x="8139493" y="4150357"/>
              <a:ext cx="225546" cy="470208"/>
              <a:chOff x="3950197" y="927238"/>
              <a:chExt cx="349747" cy="729137"/>
            </a:xfrm>
          </p:grpSpPr>
          <p:sp>
            <p:nvSpPr>
              <p:cNvPr id="460" name="Google Shape;460;p31"/>
              <p:cNvSpPr/>
              <p:nvPr/>
            </p:nvSpPr>
            <p:spPr>
              <a:xfrm>
                <a:off x="3972344" y="927238"/>
                <a:ext cx="327601" cy="729137"/>
              </a:xfrm>
              <a:custGeom>
                <a:avLst/>
                <a:gdLst/>
                <a:ahLst/>
                <a:cxnLst/>
                <a:rect l="l" t="t" r="r" b="b"/>
                <a:pathLst>
                  <a:path w="5133" h="11424" extrusionOk="0">
                    <a:moveTo>
                      <a:pt x="2567" y="0"/>
                    </a:moveTo>
                    <a:cubicBezTo>
                      <a:pt x="1150" y="0"/>
                      <a:pt x="1" y="1150"/>
                      <a:pt x="1" y="2566"/>
                    </a:cubicBezTo>
                    <a:lnTo>
                      <a:pt x="1" y="8857"/>
                    </a:lnTo>
                    <a:cubicBezTo>
                      <a:pt x="1" y="10275"/>
                      <a:pt x="1150" y="11423"/>
                      <a:pt x="2567" y="11423"/>
                    </a:cubicBezTo>
                    <a:cubicBezTo>
                      <a:pt x="3984" y="11423"/>
                      <a:pt x="5133" y="10275"/>
                      <a:pt x="5133" y="8857"/>
                    </a:cubicBezTo>
                    <a:lnTo>
                      <a:pt x="5133" y="2566"/>
                    </a:lnTo>
                    <a:cubicBezTo>
                      <a:pt x="5133" y="1149"/>
                      <a:pt x="3984" y="0"/>
                      <a:pt x="25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1"/>
              <p:cNvSpPr/>
              <p:nvPr/>
            </p:nvSpPr>
            <p:spPr>
              <a:xfrm>
                <a:off x="3950197" y="927238"/>
                <a:ext cx="327601" cy="729137"/>
              </a:xfrm>
              <a:custGeom>
                <a:avLst/>
                <a:gdLst/>
                <a:ahLst/>
                <a:cxnLst/>
                <a:rect l="l" t="t" r="r" b="b"/>
                <a:pathLst>
                  <a:path w="5133" h="11424" extrusionOk="0">
                    <a:moveTo>
                      <a:pt x="2567" y="0"/>
                    </a:moveTo>
                    <a:cubicBezTo>
                      <a:pt x="1149" y="0"/>
                      <a:pt x="1" y="1150"/>
                      <a:pt x="1" y="2566"/>
                    </a:cubicBezTo>
                    <a:lnTo>
                      <a:pt x="1" y="8857"/>
                    </a:lnTo>
                    <a:cubicBezTo>
                      <a:pt x="1" y="10275"/>
                      <a:pt x="1149" y="11423"/>
                      <a:pt x="2567" y="11423"/>
                    </a:cubicBezTo>
                    <a:cubicBezTo>
                      <a:pt x="3983" y="11423"/>
                      <a:pt x="5132" y="10275"/>
                      <a:pt x="5132" y="8857"/>
                    </a:cubicBezTo>
                    <a:lnTo>
                      <a:pt x="5132" y="2566"/>
                    </a:lnTo>
                    <a:cubicBezTo>
                      <a:pt x="5132" y="1149"/>
                      <a:pt x="3983" y="0"/>
                      <a:pt x="25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1"/>
              <p:cNvSpPr/>
              <p:nvPr/>
            </p:nvSpPr>
            <p:spPr>
              <a:xfrm>
                <a:off x="4147855" y="940003"/>
                <a:ext cx="129943" cy="712798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11168" extrusionOk="0">
                    <a:moveTo>
                      <a:pt x="464" y="0"/>
                    </a:moveTo>
                    <a:cubicBezTo>
                      <a:pt x="912" y="2746"/>
                      <a:pt x="1663" y="9715"/>
                      <a:pt x="0" y="11167"/>
                    </a:cubicBezTo>
                    <a:cubicBezTo>
                      <a:pt x="1162" y="10923"/>
                      <a:pt x="2035" y="9893"/>
                      <a:pt x="2035" y="8657"/>
                    </a:cubicBezTo>
                    <a:lnTo>
                      <a:pt x="2035" y="2366"/>
                    </a:lnTo>
                    <a:cubicBezTo>
                      <a:pt x="2035" y="1333"/>
                      <a:pt x="1417" y="401"/>
                      <a:pt x="4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1"/>
              <p:cNvSpPr/>
              <p:nvPr/>
            </p:nvSpPr>
            <p:spPr>
              <a:xfrm>
                <a:off x="3975535" y="1279042"/>
                <a:ext cx="289052" cy="25530"/>
              </a:xfrm>
              <a:custGeom>
                <a:avLst/>
                <a:gdLst/>
                <a:ahLst/>
                <a:cxnLst/>
                <a:rect l="l" t="t" r="r" b="b"/>
                <a:pathLst>
                  <a:path w="4529" h="400" extrusionOk="0">
                    <a:moveTo>
                      <a:pt x="202" y="0"/>
                    </a:moveTo>
                    <a:cubicBezTo>
                      <a:pt x="91" y="0"/>
                      <a:pt x="1" y="89"/>
                      <a:pt x="1" y="200"/>
                    </a:cubicBezTo>
                    <a:cubicBezTo>
                      <a:pt x="1" y="311"/>
                      <a:pt x="91" y="400"/>
                      <a:pt x="202" y="400"/>
                    </a:cubicBezTo>
                    <a:cubicBezTo>
                      <a:pt x="203" y="400"/>
                      <a:pt x="205" y="400"/>
                      <a:pt x="206" y="400"/>
                    </a:cubicBezTo>
                    <a:lnTo>
                      <a:pt x="4323" y="400"/>
                    </a:lnTo>
                    <a:cubicBezTo>
                      <a:pt x="4324" y="400"/>
                      <a:pt x="4326" y="400"/>
                      <a:pt x="4327" y="400"/>
                    </a:cubicBezTo>
                    <a:cubicBezTo>
                      <a:pt x="4438" y="400"/>
                      <a:pt x="4528" y="311"/>
                      <a:pt x="4528" y="200"/>
                    </a:cubicBezTo>
                    <a:cubicBezTo>
                      <a:pt x="4528" y="89"/>
                      <a:pt x="4438" y="0"/>
                      <a:pt x="4327" y="0"/>
                    </a:cubicBezTo>
                    <a:cubicBezTo>
                      <a:pt x="4326" y="0"/>
                      <a:pt x="4324" y="0"/>
                      <a:pt x="4323" y="0"/>
                    </a:cubicBezTo>
                    <a:lnTo>
                      <a:pt x="206" y="0"/>
                    </a:lnTo>
                    <a:cubicBezTo>
                      <a:pt x="205" y="0"/>
                      <a:pt x="203" y="0"/>
                      <a:pt x="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4" name="Google Shape;464;p31"/>
            <p:cNvGrpSpPr/>
            <p:nvPr/>
          </p:nvGrpSpPr>
          <p:grpSpPr>
            <a:xfrm rot="3654821">
              <a:off x="8424107" y="4506330"/>
              <a:ext cx="208715" cy="435147"/>
              <a:chOff x="3950197" y="927238"/>
              <a:chExt cx="349747" cy="729137"/>
            </a:xfrm>
          </p:grpSpPr>
          <p:sp>
            <p:nvSpPr>
              <p:cNvPr id="465" name="Google Shape;465;p31"/>
              <p:cNvSpPr/>
              <p:nvPr/>
            </p:nvSpPr>
            <p:spPr>
              <a:xfrm>
                <a:off x="3972344" y="927238"/>
                <a:ext cx="327601" cy="729137"/>
              </a:xfrm>
              <a:custGeom>
                <a:avLst/>
                <a:gdLst/>
                <a:ahLst/>
                <a:cxnLst/>
                <a:rect l="l" t="t" r="r" b="b"/>
                <a:pathLst>
                  <a:path w="5133" h="11424" extrusionOk="0">
                    <a:moveTo>
                      <a:pt x="2567" y="0"/>
                    </a:moveTo>
                    <a:cubicBezTo>
                      <a:pt x="1150" y="0"/>
                      <a:pt x="1" y="1150"/>
                      <a:pt x="1" y="2566"/>
                    </a:cubicBezTo>
                    <a:lnTo>
                      <a:pt x="1" y="8857"/>
                    </a:lnTo>
                    <a:cubicBezTo>
                      <a:pt x="1" y="10275"/>
                      <a:pt x="1150" y="11423"/>
                      <a:pt x="2567" y="11423"/>
                    </a:cubicBezTo>
                    <a:cubicBezTo>
                      <a:pt x="3984" y="11423"/>
                      <a:pt x="5133" y="10275"/>
                      <a:pt x="5133" y="8857"/>
                    </a:cubicBezTo>
                    <a:lnTo>
                      <a:pt x="5133" y="2566"/>
                    </a:lnTo>
                    <a:cubicBezTo>
                      <a:pt x="5133" y="1149"/>
                      <a:pt x="3984" y="0"/>
                      <a:pt x="25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1"/>
              <p:cNvSpPr/>
              <p:nvPr/>
            </p:nvSpPr>
            <p:spPr>
              <a:xfrm>
                <a:off x="3950197" y="927238"/>
                <a:ext cx="327601" cy="729137"/>
              </a:xfrm>
              <a:custGeom>
                <a:avLst/>
                <a:gdLst/>
                <a:ahLst/>
                <a:cxnLst/>
                <a:rect l="l" t="t" r="r" b="b"/>
                <a:pathLst>
                  <a:path w="5133" h="11424" extrusionOk="0">
                    <a:moveTo>
                      <a:pt x="2567" y="0"/>
                    </a:moveTo>
                    <a:cubicBezTo>
                      <a:pt x="1149" y="0"/>
                      <a:pt x="1" y="1150"/>
                      <a:pt x="1" y="2566"/>
                    </a:cubicBezTo>
                    <a:lnTo>
                      <a:pt x="1" y="8857"/>
                    </a:lnTo>
                    <a:cubicBezTo>
                      <a:pt x="1" y="10275"/>
                      <a:pt x="1149" y="11423"/>
                      <a:pt x="2567" y="11423"/>
                    </a:cubicBezTo>
                    <a:cubicBezTo>
                      <a:pt x="3983" y="11423"/>
                      <a:pt x="5132" y="10275"/>
                      <a:pt x="5132" y="8857"/>
                    </a:cubicBezTo>
                    <a:lnTo>
                      <a:pt x="5132" y="2566"/>
                    </a:lnTo>
                    <a:cubicBezTo>
                      <a:pt x="5132" y="1149"/>
                      <a:pt x="3983" y="0"/>
                      <a:pt x="25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1"/>
              <p:cNvSpPr/>
              <p:nvPr/>
            </p:nvSpPr>
            <p:spPr>
              <a:xfrm>
                <a:off x="4147855" y="940003"/>
                <a:ext cx="129943" cy="712798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11168" extrusionOk="0">
                    <a:moveTo>
                      <a:pt x="464" y="0"/>
                    </a:moveTo>
                    <a:cubicBezTo>
                      <a:pt x="912" y="2746"/>
                      <a:pt x="1663" y="9715"/>
                      <a:pt x="0" y="11167"/>
                    </a:cubicBezTo>
                    <a:cubicBezTo>
                      <a:pt x="1162" y="10923"/>
                      <a:pt x="2035" y="9893"/>
                      <a:pt x="2035" y="8657"/>
                    </a:cubicBezTo>
                    <a:lnTo>
                      <a:pt x="2035" y="2366"/>
                    </a:lnTo>
                    <a:cubicBezTo>
                      <a:pt x="2035" y="1333"/>
                      <a:pt x="1417" y="401"/>
                      <a:pt x="4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1"/>
              <p:cNvSpPr/>
              <p:nvPr/>
            </p:nvSpPr>
            <p:spPr>
              <a:xfrm>
                <a:off x="3975535" y="1279042"/>
                <a:ext cx="289052" cy="25530"/>
              </a:xfrm>
              <a:custGeom>
                <a:avLst/>
                <a:gdLst/>
                <a:ahLst/>
                <a:cxnLst/>
                <a:rect l="l" t="t" r="r" b="b"/>
                <a:pathLst>
                  <a:path w="4529" h="400" extrusionOk="0">
                    <a:moveTo>
                      <a:pt x="202" y="0"/>
                    </a:moveTo>
                    <a:cubicBezTo>
                      <a:pt x="91" y="0"/>
                      <a:pt x="1" y="89"/>
                      <a:pt x="1" y="200"/>
                    </a:cubicBezTo>
                    <a:cubicBezTo>
                      <a:pt x="1" y="311"/>
                      <a:pt x="91" y="400"/>
                      <a:pt x="202" y="400"/>
                    </a:cubicBezTo>
                    <a:cubicBezTo>
                      <a:pt x="203" y="400"/>
                      <a:pt x="205" y="400"/>
                      <a:pt x="206" y="400"/>
                    </a:cubicBezTo>
                    <a:lnTo>
                      <a:pt x="4323" y="400"/>
                    </a:lnTo>
                    <a:cubicBezTo>
                      <a:pt x="4324" y="400"/>
                      <a:pt x="4326" y="400"/>
                      <a:pt x="4327" y="400"/>
                    </a:cubicBezTo>
                    <a:cubicBezTo>
                      <a:pt x="4438" y="400"/>
                      <a:pt x="4528" y="311"/>
                      <a:pt x="4528" y="200"/>
                    </a:cubicBezTo>
                    <a:cubicBezTo>
                      <a:pt x="4528" y="89"/>
                      <a:pt x="4438" y="0"/>
                      <a:pt x="4327" y="0"/>
                    </a:cubicBezTo>
                    <a:cubicBezTo>
                      <a:pt x="4326" y="0"/>
                      <a:pt x="4324" y="0"/>
                      <a:pt x="4323" y="0"/>
                    </a:cubicBezTo>
                    <a:lnTo>
                      <a:pt x="206" y="0"/>
                    </a:lnTo>
                    <a:cubicBezTo>
                      <a:pt x="205" y="0"/>
                      <a:pt x="203" y="0"/>
                      <a:pt x="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9" name="Google Shape;469;p31"/>
          <p:cNvSpPr/>
          <p:nvPr/>
        </p:nvSpPr>
        <p:spPr>
          <a:xfrm>
            <a:off x="3713925" y="151675"/>
            <a:ext cx="5472550" cy="2095700"/>
          </a:xfrm>
          <a:custGeom>
            <a:avLst/>
            <a:gdLst/>
            <a:ahLst/>
            <a:cxnLst/>
            <a:rect l="l" t="t" r="r" b="b"/>
            <a:pathLst>
              <a:path w="218902" h="83828" extrusionOk="0">
                <a:moveTo>
                  <a:pt x="0" y="0"/>
                </a:moveTo>
                <a:cubicBezTo>
                  <a:pt x="7677" y="4086"/>
                  <a:pt x="22746" y="19580"/>
                  <a:pt x="46062" y="24515"/>
                </a:cubicBezTo>
                <a:cubicBezTo>
                  <a:pt x="69378" y="29450"/>
                  <a:pt x="111089" y="19727"/>
                  <a:pt x="139896" y="29612"/>
                </a:cubicBezTo>
                <a:cubicBezTo>
                  <a:pt x="168703" y="39498"/>
                  <a:pt x="205734" y="74792"/>
                  <a:pt x="218902" y="83828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0" name="Google Shape;470;p31"/>
          <p:cNvSpPr/>
          <p:nvPr/>
        </p:nvSpPr>
        <p:spPr>
          <a:xfrm>
            <a:off x="5800" y="4055940"/>
            <a:ext cx="2589125" cy="960125"/>
          </a:xfrm>
          <a:custGeom>
            <a:avLst/>
            <a:gdLst/>
            <a:ahLst/>
            <a:cxnLst/>
            <a:rect l="l" t="t" r="r" b="b"/>
            <a:pathLst>
              <a:path w="103565" h="38405" extrusionOk="0">
                <a:moveTo>
                  <a:pt x="0" y="3188"/>
                </a:moveTo>
                <a:cubicBezTo>
                  <a:pt x="8766" y="3072"/>
                  <a:pt x="35332" y="-3376"/>
                  <a:pt x="52593" y="2493"/>
                </a:cubicBezTo>
                <a:cubicBezTo>
                  <a:pt x="69854" y="8363"/>
                  <a:pt x="95070" y="32420"/>
                  <a:pt x="103565" y="38405"/>
                </a:cubicBezTo>
              </a:path>
            </a:pathLst>
          </a:custGeom>
          <a:noFill/>
          <a:ln w="9525" cap="flat" cmpd="sng">
            <a:solidFill>
              <a:srgbClr val="81AACE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71" name="Google Shape;471;p31"/>
          <p:cNvGrpSpPr/>
          <p:nvPr/>
        </p:nvGrpSpPr>
        <p:grpSpPr>
          <a:xfrm>
            <a:off x="274231" y="742444"/>
            <a:ext cx="3104367" cy="3177507"/>
            <a:chOff x="1259600" y="2956337"/>
            <a:chExt cx="934150" cy="956188"/>
          </a:xfrm>
        </p:grpSpPr>
        <p:sp>
          <p:nvSpPr>
            <p:cNvPr id="472" name="Google Shape;472;p31"/>
            <p:cNvSpPr/>
            <p:nvPr/>
          </p:nvSpPr>
          <p:spPr>
            <a:xfrm>
              <a:off x="1259600" y="2956337"/>
              <a:ext cx="934150" cy="934200"/>
            </a:xfrm>
            <a:custGeom>
              <a:avLst/>
              <a:gdLst/>
              <a:ahLst/>
              <a:cxnLst/>
              <a:rect l="l" t="t" r="r" b="b"/>
              <a:pathLst>
                <a:path w="37366" h="37368" extrusionOk="0">
                  <a:moveTo>
                    <a:pt x="18683" y="0"/>
                  </a:moveTo>
                  <a:cubicBezTo>
                    <a:pt x="13728" y="0"/>
                    <a:pt x="8976" y="1968"/>
                    <a:pt x="5471" y="5473"/>
                  </a:cubicBezTo>
                  <a:cubicBezTo>
                    <a:pt x="1968" y="8976"/>
                    <a:pt x="0" y="13728"/>
                    <a:pt x="0" y="18683"/>
                  </a:cubicBezTo>
                  <a:cubicBezTo>
                    <a:pt x="0" y="23638"/>
                    <a:pt x="1968" y="28390"/>
                    <a:pt x="5471" y="31895"/>
                  </a:cubicBezTo>
                  <a:cubicBezTo>
                    <a:pt x="8976" y="35398"/>
                    <a:pt x="13728" y="37367"/>
                    <a:pt x="18683" y="37367"/>
                  </a:cubicBezTo>
                  <a:cubicBezTo>
                    <a:pt x="23638" y="37367"/>
                    <a:pt x="28390" y="35398"/>
                    <a:pt x="31894" y="31895"/>
                  </a:cubicBezTo>
                  <a:cubicBezTo>
                    <a:pt x="35398" y="28390"/>
                    <a:pt x="37366" y="23638"/>
                    <a:pt x="37366" y="18683"/>
                  </a:cubicBezTo>
                  <a:cubicBezTo>
                    <a:pt x="37366" y="13728"/>
                    <a:pt x="35398" y="8976"/>
                    <a:pt x="31894" y="5473"/>
                  </a:cubicBezTo>
                  <a:cubicBezTo>
                    <a:pt x="28390" y="1968"/>
                    <a:pt x="23638" y="0"/>
                    <a:pt x="18683" y="0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1916975" y="3165575"/>
              <a:ext cx="45825" cy="45625"/>
            </a:xfrm>
            <a:custGeom>
              <a:avLst/>
              <a:gdLst/>
              <a:ahLst/>
              <a:cxnLst/>
              <a:rect l="l" t="t" r="r" b="b"/>
              <a:pathLst>
                <a:path w="1833" h="1825" extrusionOk="0">
                  <a:moveTo>
                    <a:pt x="917" y="1"/>
                  </a:moveTo>
                  <a:cubicBezTo>
                    <a:pt x="835" y="1"/>
                    <a:pt x="770" y="66"/>
                    <a:pt x="770" y="147"/>
                  </a:cubicBezTo>
                  <a:lnTo>
                    <a:pt x="770" y="766"/>
                  </a:lnTo>
                  <a:lnTo>
                    <a:pt x="151" y="766"/>
                  </a:lnTo>
                  <a:cubicBezTo>
                    <a:pt x="149" y="766"/>
                    <a:pt x="147" y="766"/>
                    <a:pt x="145" y="766"/>
                  </a:cubicBezTo>
                  <a:cubicBezTo>
                    <a:pt x="65" y="766"/>
                    <a:pt x="0" y="831"/>
                    <a:pt x="0" y="912"/>
                  </a:cubicBezTo>
                  <a:cubicBezTo>
                    <a:pt x="0" y="993"/>
                    <a:pt x="65" y="1059"/>
                    <a:pt x="145" y="1059"/>
                  </a:cubicBezTo>
                  <a:cubicBezTo>
                    <a:pt x="147" y="1059"/>
                    <a:pt x="149" y="1059"/>
                    <a:pt x="151" y="1059"/>
                  </a:cubicBezTo>
                  <a:lnTo>
                    <a:pt x="770" y="1059"/>
                  </a:lnTo>
                  <a:lnTo>
                    <a:pt x="770" y="1677"/>
                  </a:lnTo>
                  <a:cubicBezTo>
                    <a:pt x="770" y="1759"/>
                    <a:pt x="835" y="1825"/>
                    <a:pt x="917" y="1825"/>
                  </a:cubicBezTo>
                  <a:cubicBezTo>
                    <a:pt x="998" y="1825"/>
                    <a:pt x="1063" y="1759"/>
                    <a:pt x="1063" y="1677"/>
                  </a:cubicBezTo>
                  <a:lnTo>
                    <a:pt x="1063" y="1059"/>
                  </a:lnTo>
                  <a:lnTo>
                    <a:pt x="1682" y="1059"/>
                  </a:lnTo>
                  <a:cubicBezTo>
                    <a:pt x="1684" y="1059"/>
                    <a:pt x="1686" y="1059"/>
                    <a:pt x="1688" y="1059"/>
                  </a:cubicBezTo>
                  <a:cubicBezTo>
                    <a:pt x="1768" y="1059"/>
                    <a:pt x="1833" y="993"/>
                    <a:pt x="1833" y="912"/>
                  </a:cubicBezTo>
                  <a:cubicBezTo>
                    <a:pt x="1833" y="831"/>
                    <a:pt x="1768" y="766"/>
                    <a:pt x="1688" y="766"/>
                  </a:cubicBezTo>
                  <a:cubicBezTo>
                    <a:pt x="1686" y="766"/>
                    <a:pt x="1684" y="766"/>
                    <a:pt x="1682" y="766"/>
                  </a:cubicBezTo>
                  <a:lnTo>
                    <a:pt x="1063" y="766"/>
                  </a:lnTo>
                  <a:lnTo>
                    <a:pt x="1063" y="147"/>
                  </a:lnTo>
                  <a:cubicBezTo>
                    <a:pt x="1063" y="66"/>
                    <a:pt x="998" y="1"/>
                    <a:pt x="917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539200" y="3140275"/>
              <a:ext cx="38450" cy="38250"/>
            </a:xfrm>
            <a:custGeom>
              <a:avLst/>
              <a:gdLst/>
              <a:ahLst/>
              <a:cxnLst/>
              <a:rect l="l" t="t" r="r" b="b"/>
              <a:pathLst>
                <a:path w="1538" h="1530" extrusionOk="0">
                  <a:moveTo>
                    <a:pt x="773" y="0"/>
                  </a:moveTo>
                  <a:cubicBezTo>
                    <a:pt x="706" y="0"/>
                    <a:pt x="651" y="52"/>
                    <a:pt x="649" y="119"/>
                  </a:cubicBezTo>
                  <a:lnTo>
                    <a:pt x="649" y="641"/>
                  </a:lnTo>
                  <a:lnTo>
                    <a:pt x="128" y="641"/>
                  </a:lnTo>
                  <a:cubicBezTo>
                    <a:pt x="127" y="641"/>
                    <a:pt x="126" y="641"/>
                    <a:pt x="124" y="641"/>
                  </a:cubicBezTo>
                  <a:cubicBezTo>
                    <a:pt x="56" y="641"/>
                    <a:pt x="1" y="696"/>
                    <a:pt x="1" y="764"/>
                  </a:cubicBezTo>
                  <a:cubicBezTo>
                    <a:pt x="1" y="833"/>
                    <a:pt x="56" y="889"/>
                    <a:pt x="124" y="889"/>
                  </a:cubicBezTo>
                  <a:cubicBezTo>
                    <a:pt x="126" y="889"/>
                    <a:pt x="127" y="889"/>
                    <a:pt x="128" y="888"/>
                  </a:cubicBezTo>
                  <a:lnTo>
                    <a:pt x="649" y="888"/>
                  </a:lnTo>
                  <a:lnTo>
                    <a:pt x="649" y="1409"/>
                  </a:lnTo>
                  <a:cubicBezTo>
                    <a:pt x="651" y="1476"/>
                    <a:pt x="706" y="1529"/>
                    <a:pt x="773" y="1529"/>
                  </a:cubicBezTo>
                  <a:cubicBezTo>
                    <a:pt x="840" y="1529"/>
                    <a:pt x="894" y="1476"/>
                    <a:pt x="897" y="1409"/>
                  </a:cubicBezTo>
                  <a:lnTo>
                    <a:pt x="897" y="888"/>
                  </a:lnTo>
                  <a:lnTo>
                    <a:pt x="1417" y="888"/>
                  </a:lnTo>
                  <a:cubicBezTo>
                    <a:pt x="1485" y="885"/>
                    <a:pt x="1537" y="831"/>
                    <a:pt x="1537" y="764"/>
                  </a:cubicBezTo>
                  <a:cubicBezTo>
                    <a:pt x="1537" y="698"/>
                    <a:pt x="1485" y="643"/>
                    <a:pt x="1418" y="641"/>
                  </a:cubicBezTo>
                  <a:lnTo>
                    <a:pt x="897" y="641"/>
                  </a:lnTo>
                  <a:lnTo>
                    <a:pt x="897" y="119"/>
                  </a:lnTo>
                  <a:cubicBezTo>
                    <a:pt x="894" y="52"/>
                    <a:pt x="840" y="0"/>
                    <a:pt x="773" y="0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2032675" y="3558825"/>
              <a:ext cx="29275" cy="29275"/>
            </a:xfrm>
            <a:custGeom>
              <a:avLst/>
              <a:gdLst/>
              <a:ahLst/>
              <a:cxnLst/>
              <a:rect l="l" t="t" r="r" b="b"/>
              <a:pathLst>
                <a:path w="1171" h="1171" extrusionOk="0">
                  <a:moveTo>
                    <a:pt x="583" y="0"/>
                  </a:moveTo>
                  <a:cubicBezTo>
                    <a:pt x="530" y="0"/>
                    <a:pt x="489" y="43"/>
                    <a:pt x="489" y="95"/>
                  </a:cubicBezTo>
                  <a:lnTo>
                    <a:pt x="489" y="492"/>
                  </a:lnTo>
                  <a:lnTo>
                    <a:pt x="92" y="492"/>
                  </a:lnTo>
                  <a:cubicBezTo>
                    <a:pt x="41" y="494"/>
                    <a:pt x="1" y="535"/>
                    <a:pt x="1" y="585"/>
                  </a:cubicBezTo>
                  <a:cubicBezTo>
                    <a:pt x="1" y="636"/>
                    <a:pt x="41" y="677"/>
                    <a:pt x="92" y="679"/>
                  </a:cubicBezTo>
                  <a:lnTo>
                    <a:pt x="489" y="679"/>
                  </a:lnTo>
                  <a:lnTo>
                    <a:pt x="489" y="1077"/>
                  </a:lnTo>
                  <a:cubicBezTo>
                    <a:pt x="489" y="1128"/>
                    <a:pt x="530" y="1170"/>
                    <a:pt x="583" y="1170"/>
                  </a:cubicBezTo>
                  <a:cubicBezTo>
                    <a:pt x="634" y="1170"/>
                    <a:pt x="677" y="1128"/>
                    <a:pt x="677" y="1077"/>
                  </a:cubicBezTo>
                  <a:lnTo>
                    <a:pt x="677" y="679"/>
                  </a:lnTo>
                  <a:lnTo>
                    <a:pt x="1073" y="679"/>
                  </a:lnTo>
                  <a:cubicBezTo>
                    <a:pt x="1074" y="679"/>
                    <a:pt x="1075" y="679"/>
                    <a:pt x="1077" y="679"/>
                  </a:cubicBezTo>
                  <a:cubicBezTo>
                    <a:pt x="1128" y="679"/>
                    <a:pt x="1171" y="638"/>
                    <a:pt x="1171" y="585"/>
                  </a:cubicBezTo>
                  <a:cubicBezTo>
                    <a:pt x="1171" y="533"/>
                    <a:pt x="1128" y="491"/>
                    <a:pt x="1077" y="491"/>
                  </a:cubicBezTo>
                  <a:cubicBezTo>
                    <a:pt x="1075" y="491"/>
                    <a:pt x="1074" y="492"/>
                    <a:pt x="1073" y="492"/>
                  </a:cubicBezTo>
                  <a:lnTo>
                    <a:pt x="677" y="492"/>
                  </a:lnTo>
                  <a:lnTo>
                    <a:pt x="677" y="95"/>
                  </a:lnTo>
                  <a:cubicBezTo>
                    <a:pt x="677" y="43"/>
                    <a:pt x="634" y="0"/>
                    <a:pt x="583" y="0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2032600" y="3677500"/>
              <a:ext cx="29250" cy="29225"/>
            </a:xfrm>
            <a:custGeom>
              <a:avLst/>
              <a:gdLst/>
              <a:ahLst/>
              <a:cxnLst/>
              <a:rect l="l" t="t" r="r" b="b"/>
              <a:pathLst>
                <a:path w="1170" h="1169" extrusionOk="0">
                  <a:moveTo>
                    <a:pt x="586" y="0"/>
                  </a:moveTo>
                  <a:cubicBezTo>
                    <a:pt x="533" y="0"/>
                    <a:pt x="492" y="41"/>
                    <a:pt x="492" y="94"/>
                  </a:cubicBezTo>
                  <a:lnTo>
                    <a:pt x="492" y="490"/>
                  </a:lnTo>
                  <a:lnTo>
                    <a:pt x="95" y="490"/>
                  </a:lnTo>
                  <a:cubicBezTo>
                    <a:pt x="43" y="490"/>
                    <a:pt x="1" y="533"/>
                    <a:pt x="1" y="584"/>
                  </a:cubicBezTo>
                  <a:cubicBezTo>
                    <a:pt x="1" y="636"/>
                    <a:pt x="43" y="679"/>
                    <a:pt x="95" y="679"/>
                  </a:cubicBezTo>
                  <a:lnTo>
                    <a:pt x="492" y="679"/>
                  </a:lnTo>
                  <a:lnTo>
                    <a:pt x="492" y="1075"/>
                  </a:lnTo>
                  <a:cubicBezTo>
                    <a:pt x="492" y="1126"/>
                    <a:pt x="533" y="1169"/>
                    <a:pt x="586" y="1169"/>
                  </a:cubicBezTo>
                  <a:cubicBezTo>
                    <a:pt x="637" y="1169"/>
                    <a:pt x="680" y="1126"/>
                    <a:pt x="680" y="1075"/>
                  </a:cubicBezTo>
                  <a:lnTo>
                    <a:pt x="680" y="679"/>
                  </a:lnTo>
                  <a:lnTo>
                    <a:pt x="1076" y="679"/>
                  </a:lnTo>
                  <a:cubicBezTo>
                    <a:pt x="1128" y="679"/>
                    <a:pt x="1170" y="636"/>
                    <a:pt x="1170" y="584"/>
                  </a:cubicBezTo>
                  <a:cubicBezTo>
                    <a:pt x="1170" y="533"/>
                    <a:pt x="1128" y="490"/>
                    <a:pt x="1076" y="490"/>
                  </a:cubicBezTo>
                  <a:lnTo>
                    <a:pt x="680" y="490"/>
                  </a:lnTo>
                  <a:lnTo>
                    <a:pt x="680" y="94"/>
                  </a:lnTo>
                  <a:cubicBezTo>
                    <a:pt x="680" y="41"/>
                    <a:pt x="637" y="0"/>
                    <a:pt x="586" y="0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2067850" y="3567975"/>
              <a:ext cx="67500" cy="67800"/>
            </a:xfrm>
            <a:custGeom>
              <a:avLst/>
              <a:gdLst/>
              <a:ahLst/>
              <a:cxnLst/>
              <a:rect l="l" t="t" r="r" b="b"/>
              <a:pathLst>
                <a:path w="2700" h="2712" extrusionOk="0">
                  <a:moveTo>
                    <a:pt x="1351" y="0"/>
                  </a:moveTo>
                  <a:cubicBezTo>
                    <a:pt x="1229" y="0"/>
                    <a:pt x="1130" y="100"/>
                    <a:pt x="1134" y="223"/>
                  </a:cubicBezTo>
                  <a:lnTo>
                    <a:pt x="1134" y="1138"/>
                  </a:lnTo>
                  <a:lnTo>
                    <a:pt x="218" y="1138"/>
                  </a:lnTo>
                  <a:cubicBezTo>
                    <a:pt x="98" y="1138"/>
                    <a:pt x="1" y="1236"/>
                    <a:pt x="1" y="1356"/>
                  </a:cubicBezTo>
                  <a:cubicBezTo>
                    <a:pt x="1" y="1475"/>
                    <a:pt x="98" y="1572"/>
                    <a:pt x="218" y="1572"/>
                  </a:cubicBezTo>
                  <a:lnTo>
                    <a:pt x="1134" y="1572"/>
                  </a:lnTo>
                  <a:lnTo>
                    <a:pt x="1134" y="2488"/>
                  </a:lnTo>
                  <a:cubicBezTo>
                    <a:pt x="1130" y="2611"/>
                    <a:pt x="1229" y="2711"/>
                    <a:pt x="1351" y="2711"/>
                  </a:cubicBezTo>
                  <a:cubicBezTo>
                    <a:pt x="1472" y="2711"/>
                    <a:pt x="1570" y="2611"/>
                    <a:pt x="1568" y="2488"/>
                  </a:cubicBezTo>
                  <a:lnTo>
                    <a:pt x="1568" y="1572"/>
                  </a:lnTo>
                  <a:lnTo>
                    <a:pt x="2484" y="1572"/>
                  </a:lnTo>
                  <a:cubicBezTo>
                    <a:pt x="2604" y="1572"/>
                    <a:pt x="2700" y="1475"/>
                    <a:pt x="2700" y="1356"/>
                  </a:cubicBezTo>
                  <a:cubicBezTo>
                    <a:pt x="2700" y="1236"/>
                    <a:pt x="2604" y="1138"/>
                    <a:pt x="2484" y="1138"/>
                  </a:cubicBezTo>
                  <a:lnTo>
                    <a:pt x="1568" y="1138"/>
                  </a:lnTo>
                  <a:lnTo>
                    <a:pt x="1568" y="223"/>
                  </a:lnTo>
                  <a:cubicBezTo>
                    <a:pt x="1570" y="100"/>
                    <a:pt x="1472" y="0"/>
                    <a:pt x="1351" y="0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1510600" y="2994325"/>
              <a:ext cx="419500" cy="351900"/>
            </a:xfrm>
            <a:custGeom>
              <a:avLst/>
              <a:gdLst/>
              <a:ahLst/>
              <a:cxnLst/>
              <a:rect l="l" t="t" r="r" b="b"/>
              <a:pathLst>
                <a:path w="16780" h="14076" extrusionOk="0">
                  <a:moveTo>
                    <a:pt x="10328" y="1"/>
                  </a:moveTo>
                  <a:cubicBezTo>
                    <a:pt x="9370" y="1"/>
                    <a:pt x="8357" y="319"/>
                    <a:pt x="7504" y="1171"/>
                  </a:cubicBezTo>
                  <a:cubicBezTo>
                    <a:pt x="5550" y="3126"/>
                    <a:pt x="5628" y="5038"/>
                    <a:pt x="5328" y="6722"/>
                  </a:cubicBezTo>
                  <a:cubicBezTo>
                    <a:pt x="5027" y="8406"/>
                    <a:pt x="2888" y="7773"/>
                    <a:pt x="2377" y="9809"/>
                  </a:cubicBezTo>
                  <a:cubicBezTo>
                    <a:pt x="2073" y="11017"/>
                    <a:pt x="1" y="11679"/>
                    <a:pt x="1505" y="13182"/>
                  </a:cubicBezTo>
                  <a:cubicBezTo>
                    <a:pt x="3578" y="13182"/>
                    <a:pt x="11441" y="14075"/>
                    <a:pt x="14610" y="14075"/>
                  </a:cubicBezTo>
                  <a:cubicBezTo>
                    <a:pt x="15026" y="14075"/>
                    <a:pt x="15361" y="14060"/>
                    <a:pt x="15592" y="14025"/>
                  </a:cubicBezTo>
                  <a:cubicBezTo>
                    <a:pt x="16133" y="13483"/>
                    <a:pt x="16779" y="12175"/>
                    <a:pt x="15712" y="11107"/>
                  </a:cubicBezTo>
                  <a:cubicBezTo>
                    <a:pt x="14738" y="10134"/>
                    <a:pt x="13742" y="9787"/>
                    <a:pt x="14211" y="8313"/>
                  </a:cubicBezTo>
                  <a:cubicBezTo>
                    <a:pt x="14870" y="6239"/>
                    <a:pt x="14990" y="1650"/>
                    <a:pt x="13306" y="1124"/>
                  </a:cubicBezTo>
                  <a:cubicBezTo>
                    <a:pt x="12713" y="531"/>
                    <a:pt x="11566" y="1"/>
                    <a:pt x="10328" y="1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699675" y="3035575"/>
              <a:ext cx="111650" cy="61675"/>
            </a:xfrm>
            <a:custGeom>
              <a:avLst/>
              <a:gdLst/>
              <a:ahLst/>
              <a:cxnLst/>
              <a:rect l="l" t="t" r="r" b="b"/>
              <a:pathLst>
                <a:path w="4466" h="2467" extrusionOk="0">
                  <a:moveTo>
                    <a:pt x="4465" y="0"/>
                  </a:moveTo>
                  <a:lnTo>
                    <a:pt x="4465" y="0"/>
                  </a:lnTo>
                  <a:cubicBezTo>
                    <a:pt x="3898" y="589"/>
                    <a:pt x="3207" y="1095"/>
                    <a:pt x="2494" y="1491"/>
                  </a:cubicBezTo>
                  <a:cubicBezTo>
                    <a:pt x="2071" y="1727"/>
                    <a:pt x="1631" y="1932"/>
                    <a:pt x="1178" y="2105"/>
                  </a:cubicBezTo>
                  <a:cubicBezTo>
                    <a:pt x="793" y="2252"/>
                    <a:pt x="396" y="2356"/>
                    <a:pt x="0" y="2467"/>
                  </a:cubicBezTo>
                  <a:cubicBezTo>
                    <a:pt x="406" y="2420"/>
                    <a:pt x="799" y="2356"/>
                    <a:pt x="1192" y="2243"/>
                  </a:cubicBezTo>
                  <a:cubicBezTo>
                    <a:pt x="1630" y="2108"/>
                    <a:pt x="2063" y="1943"/>
                    <a:pt x="2462" y="1716"/>
                  </a:cubicBezTo>
                  <a:cubicBezTo>
                    <a:pt x="2879" y="1477"/>
                    <a:pt x="3276" y="1202"/>
                    <a:pt x="3644" y="893"/>
                  </a:cubicBezTo>
                  <a:cubicBezTo>
                    <a:pt x="3942" y="624"/>
                    <a:pt x="4241" y="338"/>
                    <a:pt x="4465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1703050" y="3036900"/>
              <a:ext cx="65925" cy="48525"/>
            </a:xfrm>
            <a:custGeom>
              <a:avLst/>
              <a:gdLst/>
              <a:ahLst/>
              <a:cxnLst/>
              <a:rect l="l" t="t" r="r" b="b"/>
              <a:pathLst>
                <a:path w="2637" h="1941" extrusionOk="0">
                  <a:moveTo>
                    <a:pt x="2636" y="1"/>
                  </a:moveTo>
                  <a:cubicBezTo>
                    <a:pt x="2242" y="348"/>
                    <a:pt x="1851" y="698"/>
                    <a:pt x="1435" y="1019"/>
                  </a:cubicBezTo>
                  <a:cubicBezTo>
                    <a:pt x="1188" y="1210"/>
                    <a:pt x="935" y="1405"/>
                    <a:pt x="665" y="1563"/>
                  </a:cubicBezTo>
                  <a:cubicBezTo>
                    <a:pt x="445" y="1691"/>
                    <a:pt x="223" y="1816"/>
                    <a:pt x="1" y="1940"/>
                  </a:cubicBezTo>
                  <a:cubicBezTo>
                    <a:pt x="581" y="1807"/>
                    <a:pt x="1112" y="1511"/>
                    <a:pt x="1572" y="1138"/>
                  </a:cubicBezTo>
                  <a:cubicBezTo>
                    <a:pt x="1971" y="814"/>
                    <a:pt x="2361" y="440"/>
                    <a:pt x="2636" y="1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1821725" y="3023925"/>
              <a:ext cx="17700" cy="40075"/>
            </a:xfrm>
            <a:custGeom>
              <a:avLst/>
              <a:gdLst/>
              <a:ahLst/>
              <a:cxnLst/>
              <a:rect l="l" t="t" r="r" b="b"/>
              <a:pathLst>
                <a:path w="708" h="1603" extrusionOk="0">
                  <a:moveTo>
                    <a:pt x="695" y="0"/>
                  </a:moveTo>
                  <a:cubicBezTo>
                    <a:pt x="664" y="0"/>
                    <a:pt x="581" y="294"/>
                    <a:pt x="571" y="321"/>
                  </a:cubicBezTo>
                  <a:cubicBezTo>
                    <a:pt x="522" y="478"/>
                    <a:pt x="453" y="634"/>
                    <a:pt x="389" y="786"/>
                  </a:cubicBezTo>
                  <a:cubicBezTo>
                    <a:pt x="271" y="1063"/>
                    <a:pt x="149" y="1339"/>
                    <a:pt x="0" y="1602"/>
                  </a:cubicBezTo>
                  <a:cubicBezTo>
                    <a:pt x="263" y="1443"/>
                    <a:pt x="442" y="1131"/>
                    <a:pt x="555" y="855"/>
                  </a:cubicBezTo>
                  <a:cubicBezTo>
                    <a:pt x="620" y="694"/>
                    <a:pt x="679" y="510"/>
                    <a:pt x="689" y="336"/>
                  </a:cubicBezTo>
                  <a:cubicBezTo>
                    <a:pt x="691" y="316"/>
                    <a:pt x="707" y="0"/>
                    <a:pt x="695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420725" y="3272000"/>
              <a:ext cx="580775" cy="640525"/>
            </a:xfrm>
            <a:custGeom>
              <a:avLst/>
              <a:gdLst/>
              <a:ahLst/>
              <a:cxnLst/>
              <a:rect l="l" t="t" r="r" b="b"/>
              <a:pathLst>
                <a:path w="23231" h="25621" extrusionOk="0">
                  <a:moveTo>
                    <a:pt x="9293" y="0"/>
                  </a:moveTo>
                  <a:cubicBezTo>
                    <a:pt x="7805" y="362"/>
                    <a:pt x="5572" y="519"/>
                    <a:pt x="5054" y="1038"/>
                  </a:cubicBezTo>
                  <a:cubicBezTo>
                    <a:pt x="4534" y="1558"/>
                    <a:pt x="2347" y="6901"/>
                    <a:pt x="1445" y="10465"/>
                  </a:cubicBezTo>
                  <a:cubicBezTo>
                    <a:pt x="543" y="14028"/>
                    <a:pt x="1" y="14993"/>
                    <a:pt x="1445" y="16149"/>
                  </a:cubicBezTo>
                  <a:cubicBezTo>
                    <a:pt x="2881" y="17297"/>
                    <a:pt x="3675" y="17875"/>
                    <a:pt x="4949" y="18336"/>
                  </a:cubicBezTo>
                  <a:cubicBezTo>
                    <a:pt x="4949" y="19825"/>
                    <a:pt x="4242" y="23140"/>
                    <a:pt x="3610" y="25620"/>
                  </a:cubicBezTo>
                  <a:lnTo>
                    <a:pt x="19216" y="25620"/>
                  </a:lnTo>
                  <a:cubicBezTo>
                    <a:pt x="18855" y="23772"/>
                    <a:pt x="18991" y="21381"/>
                    <a:pt x="19216" y="19937"/>
                  </a:cubicBezTo>
                  <a:cubicBezTo>
                    <a:pt x="20164" y="19487"/>
                    <a:pt x="22780" y="16915"/>
                    <a:pt x="23006" y="15788"/>
                  </a:cubicBezTo>
                  <a:cubicBezTo>
                    <a:pt x="23230" y="14660"/>
                    <a:pt x="22735" y="12541"/>
                    <a:pt x="22283" y="11458"/>
                  </a:cubicBezTo>
                  <a:cubicBezTo>
                    <a:pt x="21832" y="10374"/>
                    <a:pt x="20976" y="5685"/>
                    <a:pt x="20525" y="3880"/>
                  </a:cubicBezTo>
                  <a:cubicBezTo>
                    <a:pt x="20074" y="2076"/>
                    <a:pt x="20746" y="1509"/>
                    <a:pt x="15335" y="473"/>
                  </a:cubicBezTo>
                  <a:cubicBezTo>
                    <a:pt x="14638" y="532"/>
                    <a:pt x="13991" y="558"/>
                    <a:pt x="13390" y="558"/>
                  </a:cubicBezTo>
                  <a:cubicBezTo>
                    <a:pt x="11659" y="558"/>
                    <a:pt x="10315" y="335"/>
                    <a:pt x="9293" y="0"/>
                  </a:cubicBezTo>
                  <a:close/>
                </a:path>
              </a:pathLst>
            </a:custGeom>
            <a:solidFill>
              <a:srgbClr val="FFF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1573550" y="3692075"/>
              <a:ext cx="49100" cy="47675"/>
            </a:xfrm>
            <a:custGeom>
              <a:avLst/>
              <a:gdLst/>
              <a:ahLst/>
              <a:cxnLst/>
              <a:rect l="l" t="t" r="r" b="b"/>
              <a:pathLst>
                <a:path w="1964" h="1907" extrusionOk="0">
                  <a:moveTo>
                    <a:pt x="1200" y="1"/>
                  </a:moveTo>
                  <a:cubicBezTo>
                    <a:pt x="776" y="1"/>
                    <a:pt x="282" y="151"/>
                    <a:pt x="1" y="292"/>
                  </a:cubicBezTo>
                  <a:cubicBezTo>
                    <a:pt x="1" y="1145"/>
                    <a:pt x="313" y="1907"/>
                    <a:pt x="1028" y="1907"/>
                  </a:cubicBezTo>
                  <a:cubicBezTo>
                    <a:pt x="1069" y="1907"/>
                    <a:pt x="1112" y="1904"/>
                    <a:pt x="1156" y="1899"/>
                  </a:cubicBezTo>
                  <a:cubicBezTo>
                    <a:pt x="1963" y="1803"/>
                    <a:pt x="1808" y="988"/>
                    <a:pt x="1827" y="198"/>
                  </a:cubicBezTo>
                  <a:cubicBezTo>
                    <a:pt x="1684" y="55"/>
                    <a:pt x="1454" y="1"/>
                    <a:pt x="1200" y="1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1855275" y="3671925"/>
              <a:ext cx="74450" cy="101125"/>
            </a:xfrm>
            <a:custGeom>
              <a:avLst/>
              <a:gdLst/>
              <a:ahLst/>
              <a:cxnLst/>
              <a:rect l="l" t="t" r="r" b="b"/>
              <a:pathLst>
                <a:path w="2978" h="4045" extrusionOk="0">
                  <a:moveTo>
                    <a:pt x="2466" y="0"/>
                  </a:moveTo>
                  <a:lnTo>
                    <a:pt x="2466" y="0"/>
                  </a:lnTo>
                  <a:cubicBezTo>
                    <a:pt x="1443" y="1023"/>
                    <a:pt x="779" y="1559"/>
                    <a:pt x="1" y="1719"/>
                  </a:cubicBezTo>
                  <a:cubicBezTo>
                    <a:pt x="1" y="2654"/>
                    <a:pt x="521" y="4045"/>
                    <a:pt x="1404" y="4045"/>
                  </a:cubicBezTo>
                  <a:cubicBezTo>
                    <a:pt x="1540" y="4045"/>
                    <a:pt x="1683" y="4012"/>
                    <a:pt x="1835" y="3940"/>
                  </a:cubicBezTo>
                  <a:cubicBezTo>
                    <a:pt x="2978" y="3399"/>
                    <a:pt x="2737" y="1354"/>
                    <a:pt x="2466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1541950" y="3728150"/>
              <a:ext cx="61175" cy="12500"/>
            </a:xfrm>
            <a:custGeom>
              <a:avLst/>
              <a:gdLst/>
              <a:ahLst/>
              <a:cxnLst/>
              <a:rect l="l" t="t" r="r" b="b"/>
              <a:pathLst>
                <a:path w="2447" h="500" extrusionOk="0">
                  <a:moveTo>
                    <a:pt x="102" y="0"/>
                  </a:moveTo>
                  <a:cubicBezTo>
                    <a:pt x="64" y="0"/>
                    <a:pt x="29" y="25"/>
                    <a:pt x="16" y="63"/>
                  </a:cubicBezTo>
                  <a:cubicBezTo>
                    <a:pt x="1" y="109"/>
                    <a:pt x="26" y="159"/>
                    <a:pt x="72" y="175"/>
                  </a:cubicBezTo>
                  <a:cubicBezTo>
                    <a:pt x="120" y="191"/>
                    <a:pt x="1085" y="500"/>
                    <a:pt x="1948" y="500"/>
                  </a:cubicBezTo>
                  <a:cubicBezTo>
                    <a:pt x="1955" y="500"/>
                    <a:pt x="1962" y="500"/>
                    <a:pt x="1969" y="500"/>
                  </a:cubicBezTo>
                  <a:cubicBezTo>
                    <a:pt x="2099" y="500"/>
                    <a:pt x="2230" y="490"/>
                    <a:pt x="2360" y="472"/>
                  </a:cubicBezTo>
                  <a:cubicBezTo>
                    <a:pt x="2411" y="467"/>
                    <a:pt x="2447" y="420"/>
                    <a:pt x="2439" y="370"/>
                  </a:cubicBezTo>
                  <a:cubicBezTo>
                    <a:pt x="2433" y="324"/>
                    <a:pt x="2394" y="292"/>
                    <a:pt x="2350" y="292"/>
                  </a:cubicBezTo>
                  <a:cubicBezTo>
                    <a:pt x="2345" y="292"/>
                    <a:pt x="2340" y="292"/>
                    <a:pt x="2334" y="293"/>
                  </a:cubicBezTo>
                  <a:cubicBezTo>
                    <a:pt x="2213" y="311"/>
                    <a:pt x="2084" y="319"/>
                    <a:pt x="1951" y="319"/>
                  </a:cubicBezTo>
                  <a:cubicBezTo>
                    <a:pt x="1111" y="319"/>
                    <a:pt x="140" y="8"/>
                    <a:pt x="127" y="4"/>
                  </a:cubicBezTo>
                  <a:cubicBezTo>
                    <a:pt x="119" y="1"/>
                    <a:pt x="110" y="0"/>
                    <a:pt x="102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552025" y="3573475"/>
              <a:ext cx="60225" cy="28375"/>
            </a:xfrm>
            <a:custGeom>
              <a:avLst/>
              <a:gdLst/>
              <a:ahLst/>
              <a:cxnLst/>
              <a:rect l="l" t="t" r="r" b="b"/>
              <a:pathLst>
                <a:path w="2409" h="1135" extrusionOk="0">
                  <a:moveTo>
                    <a:pt x="103" y="0"/>
                  </a:moveTo>
                  <a:cubicBezTo>
                    <a:pt x="72" y="0"/>
                    <a:pt x="41" y="17"/>
                    <a:pt x="25" y="46"/>
                  </a:cubicBezTo>
                  <a:cubicBezTo>
                    <a:pt x="1" y="90"/>
                    <a:pt x="16" y="144"/>
                    <a:pt x="58" y="169"/>
                  </a:cubicBezTo>
                  <a:cubicBezTo>
                    <a:pt x="1077" y="737"/>
                    <a:pt x="2242" y="1127"/>
                    <a:pt x="2254" y="1130"/>
                  </a:cubicBezTo>
                  <a:cubicBezTo>
                    <a:pt x="2263" y="1133"/>
                    <a:pt x="2273" y="1135"/>
                    <a:pt x="2283" y="1135"/>
                  </a:cubicBezTo>
                  <a:cubicBezTo>
                    <a:pt x="2384" y="1135"/>
                    <a:pt x="2408" y="992"/>
                    <a:pt x="2311" y="959"/>
                  </a:cubicBezTo>
                  <a:cubicBezTo>
                    <a:pt x="2299" y="956"/>
                    <a:pt x="1149" y="571"/>
                    <a:pt x="146" y="11"/>
                  </a:cubicBezTo>
                  <a:cubicBezTo>
                    <a:pt x="132" y="4"/>
                    <a:pt x="118" y="0"/>
                    <a:pt x="103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567125" y="3383650"/>
              <a:ext cx="22600" cy="202050"/>
            </a:xfrm>
            <a:custGeom>
              <a:avLst/>
              <a:gdLst/>
              <a:ahLst/>
              <a:cxnLst/>
              <a:rect l="l" t="t" r="r" b="b"/>
              <a:pathLst>
                <a:path w="904" h="8082" extrusionOk="0">
                  <a:moveTo>
                    <a:pt x="588" y="0"/>
                  </a:moveTo>
                  <a:cubicBezTo>
                    <a:pt x="586" y="0"/>
                    <a:pt x="584" y="0"/>
                    <a:pt x="582" y="1"/>
                  </a:cubicBezTo>
                  <a:cubicBezTo>
                    <a:pt x="533" y="4"/>
                    <a:pt x="495" y="46"/>
                    <a:pt x="498" y="97"/>
                  </a:cubicBezTo>
                  <a:cubicBezTo>
                    <a:pt x="501" y="133"/>
                    <a:pt x="723" y="3698"/>
                    <a:pt x="9" y="7977"/>
                  </a:cubicBezTo>
                  <a:cubicBezTo>
                    <a:pt x="0" y="8026"/>
                    <a:pt x="33" y="8073"/>
                    <a:pt x="82" y="8080"/>
                  </a:cubicBezTo>
                  <a:cubicBezTo>
                    <a:pt x="87" y="8081"/>
                    <a:pt x="93" y="8081"/>
                    <a:pt x="97" y="8081"/>
                  </a:cubicBezTo>
                  <a:cubicBezTo>
                    <a:pt x="141" y="8081"/>
                    <a:pt x="179" y="8050"/>
                    <a:pt x="187" y="8006"/>
                  </a:cubicBezTo>
                  <a:cubicBezTo>
                    <a:pt x="904" y="3708"/>
                    <a:pt x="681" y="121"/>
                    <a:pt x="678" y="85"/>
                  </a:cubicBezTo>
                  <a:cubicBezTo>
                    <a:pt x="675" y="36"/>
                    <a:pt x="635" y="0"/>
                    <a:pt x="588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913875" y="3581175"/>
              <a:ext cx="51275" cy="13350"/>
            </a:xfrm>
            <a:custGeom>
              <a:avLst/>
              <a:gdLst/>
              <a:ahLst/>
              <a:cxnLst/>
              <a:rect l="l" t="t" r="r" b="b"/>
              <a:pathLst>
                <a:path w="2051" h="534" extrusionOk="0">
                  <a:moveTo>
                    <a:pt x="94" y="0"/>
                  </a:moveTo>
                  <a:cubicBezTo>
                    <a:pt x="45" y="1"/>
                    <a:pt x="4" y="40"/>
                    <a:pt x="2" y="89"/>
                  </a:cubicBezTo>
                  <a:cubicBezTo>
                    <a:pt x="1" y="139"/>
                    <a:pt x="40" y="180"/>
                    <a:pt x="90" y="180"/>
                  </a:cubicBezTo>
                  <a:cubicBezTo>
                    <a:pt x="102" y="181"/>
                    <a:pt x="1279" y="207"/>
                    <a:pt x="1885" y="523"/>
                  </a:cubicBezTo>
                  <a:cubicBezTo>
                    <a:pt x="1897" y="530"/>
                    <a:pt x="1911" y="534"/>
                    <a:pt x="1926" y="534"/>
                  </a:cubicBezTo>
                  <a:cubicBezTo>
                    <a:pt x="2020" y="533"/>
                    <a:pt x="2051" y="407"/>
                    <a:pt x="1968" y="364"/>
                  </a:cubicBezTo>
                  <a:cubicBezTo>
                    <a:pt x="1325" y="27"/>
                    <a:pt x="144" y="1"/>
                    <a:pt x="94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886375" y="3383500"/>
              <a:ext cx="15200" cy="146375"/>
            </a:xfrm>
            <a:custGeom>
              <a:avLst/>
              <a:gdLst/>
              <a:ahLst/>
              <a:cxnLst/>
              <a:rect l="l" t="t" r="r" b="b"/>
              <a:pathLst>
                <a:path w="608" h="5855" extrusionOk="0">
                  <a:moveTo>
                    <a:pt x="99" y="0"/>
                  </a:moveTo>
                  <a:cubicBezTo>
                    <a:pt x="95" y="0"/>
                    <a:pt x="90" y="0"/>
                    <a:pt x="86" y="1"/>
                  </a:cubicBezTo>
                  <a:cubicBezTo>
                    <a:pt x="35" y="10"/>
                    <a:pt x="1" y="60"/>
                    <a:pt x="13" y="110"/>
                  </a:cubicBezTo>
                  <a:cubicBezTo>
                    <a:pt x="16" y="136"/>
                    <a:pt x="426" y="2737"/>
                    <a:pt x="312" y="5762"/>
                  </a:cubicBezTo>
                  <a:cubicBezTo>
                    <a:pt x="310" y="5811"/>
                    <a:pt x="349" y="5852"/>
                    <a:pt x="399" y="5854"/>
                  </a:cubicBezTo>
                  <a:lnTo>
                    <a:pt x="402" y="5854"/>
                  </a:lnTo>
                  <a:cubicBezTo>
                    <a:pt x="450" y="5854"/>
                    <a:pt x="490" y="5816"/>
                    <a:pt x="492" y="5768"/>
                  </a:cubicBezTo>
                  <a:cubicBezTo>
                    <a:pt x="608" y="2727"/>
                    <a:pt x="194" y="108"/>
                    <a:pt x="190" y="82"/>
                  </a:cubicBezTo>
                  <a:cubicBezTo>
                    <a:pt x="186" y="35"/>
                    <a:pt x="145" y="0"/>
                    <a:pt x="99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726675" y="3712700"/>
              <a:ext cx="16325" cy="196000"/>
            </a:xfrm>
            <a:custGeom>
              <a:avLst/>
              <a:gdLst/>
              <a:ahLst/>
              <a:cxnLst/>
              <a:rect l="l" t="t" r="r" b="b"/>
              <a:pathLst>
                <a:path w="653" h="7840" extrusionOk="0">
                  <a:moveTo>
                    <a:pt x="561" y="1"/>
                  </a:moveTo>
                  <a:cubicBezTo>
                    <a:pt x="515" y="1"/>
                    <a:pt x="474" y="37"/>
                    <a:pt x="471" y="85"/>
                  </a:cubicBezTo>
                  <a:cubicBezTo>
                    <a:pt x="469" y="124"/>
                    <a:pt x="287" y="4059"/>
                    <a:pt x="5" y="7744"/>
                  </a:cubicBezTo>
                  <a:cubicBezTo>
                    <a:pt x="1" y="7793"/>
                    <a:pt x="38" y="7836"/>
                    <a:pt x="88" y="7840"/>
                  </a:cubicBezTo>
                  <a:lnTo>
                    <a:pt x="95" y="7840"/>
                  </a:lnTo>
                  <a:cubicBezTo>
                    <a:pt x="142" y="7840"/>
                    <a:pt x="181" y="7804"/>
                    <a:pt x="185" y="7757"/>
                  </a:cubicBezTo>
                  <a:cubicBezTo>
                    <a:pt x="467" y="4070"/>
                    <a:pt x="650" y="132"/>
                    <a:pt x="651" y="93"/>
                  </a:cubicBezTo>
                  <a:cubicBezTo>
                    <a:pt x="652" y="44"/>
                    <a:pt x="614" y="3"/>
                    <a:pt x="565" y="1"/>
                  </a:cubicBezTo>
                  <a:cubicBezTo>
                    <a:pt x="564" y="1"/>
                    <a:pt x="562" y="1"/>
                    <a:pt x="561" y="1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1598375" y="3276525"/>
              <a:ext cx="134925" cy="287175"/>
            </a:xfrm>
            <a:custGeom>
              <a:avLst/>
              <a:gdLst/>
              <a:ahLst/>
              <a:cxnLst/>
              <a:rect l="l" t="t" r="r" b="b"/>
              <a:pathLst>
                <a:path w="5397" h="11487" extrusionOk="0">
                  <a:moveTo>
                    <a:pt x="1615" y="1"/>
                  </a:moveTo>
                  <a:cubicBezTo>
                    <a:pt x="1581" y="1"/>
                    <a:pt x="1549" y="20"/>
                    <a:pt x="1533" y="53"/>
                  </a:cubicBezTo>
                  <a:cubicBezTo>
                    <a:pt x="1526" y="72"/>
                    <a:pt x="720" y="1911"/>
                    <a:pt x="49" y="2582"/>
                  </a:cubicBezTo>
                  <a:cubicBezTo>
                    <a:pt x="1" y="2630"/>
                    <a:pt x="22" y="2712"/>
                    <a:pt x="86" y="2731"/>
                  </a:cubicBezTo>
                  <a:cubicBezTo>
                    <a:pt x="214" y="2772"/>
                    <a:pt x="352" y="2815"/>
                    <a:pt x="497" y="2861"/>
                  </a:cubicBezTo>
                  <a:cubicBezTo>
                    <a:pt x="1253" y="3099"/>
                    <a:pt x="2175" y="3389"/>
                    <a:pt x="2644" y="3447"/>
                  </a:cubicBezTo>
                  <a:cubicBezTo>
                    <a:pt x="2130" y="4406"/>
                    <a:pt x="1493" y="5137"/>
                    <a:pt x="1041" y="5590"/>
                  </a:cubicBezTo>
                  <a:cubicBezTo>
                    <a:pt x="1008" y="5621"/>
                    <a:pt x="1006" y="5674"/>
                    <a:pt x="1036" y="5710"/>
                  </a:cubicBezTo>
                  <a:cubicBezTo>
                    <a:pt x="2605" y="7632"/>
                    <a:pt x="4640" y="10285"/>
                    <a:pt x="5212" y="11437"/>
                  </a:cubicBezTo>
                  <a:cubicBezTo>
                    <a:pt x="5228" y="11467"/>
                    <a:pt x="5259" y="11487"/>
                    <a:pt x="5293" y="11487"/>
                  </a:cubicBezTo>
                  <a:cubicBezTo>
                    <a:pt x="5307" y="11487"/>
                    <a:pt x="5322" y="11483"/>
                    <a:pt x="5334" y="11477"/>
                  </a:cubicBezTo>
                  <a:cubicBezTo>
                    <a:pt x="5378" y="11455"/>
                    <a:pt x="5397" y="11400"/>
                    <a:pt x="5375" y="11356"/>
                  </a:cubicBezTo>
                  <a:cubicBezTo>
                    <a:pt x="4802" y="10204"/>
                    <a:pt x="2795" y="7582"/>
                    <a:pt x="1227" y="5659"/>
                  </a:cubicBezTo>
                  <a:cubicBezTo>
                    <a:pt x="1702" y="5174"/>
                    <a:pt x="2355" y="4406"/>
                    <a:pt x="2869" y="3408"/>
                  </a:cubicBezTo>
                  <a:cubicBezTo>
                    <a:pt x="2900" y="3348"/>
                    <a:pt x="2856" y="3277"/>
                    <a:pt x="2788" y="3277"/>
                  </a:cubicBezTo>
                  <a:cubicBezTo>
                    <a:pt x="2417" y="3277"/>
                    <a:pt x="1383" y="2951"/>
                    <a:pt x="551" y="2689"/>
                  </a:cubicBezTo>
                  <a:lnTo>
                    <a:pt x="277" y="2603"/>
                  </a:lnTo>
                  <a:cubicBezTo>
                    <a:pt x="946" y="1845"/>
                    <a:pt x="1666" y="198"/>
                    <a:pt x="1699" y="126"/>
                  </a:cubicBezTo>
                  <a:cubicBezTo>
                    <a:pt x="1718" y="80"/>
                    <a:pt x="1697" y="28"/>
                    <a:pt x="1651" y="8"/>
                  </a:cubicBezTo>
                  <a:cubicBezTo>
                    <a:pt x="1639" y="3"/>
                    <a:pt x="1627" y="1"/>
                    <a:pt x="1615" y="1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1753475" y="3287400"/>
              <a:ext cx="103575" cy="272075"/>
            </a:xfrm>
            <a:custGeom>
              <a:avLst/>
              <a:gdLst/>
              <a:ahLst/>
              <a:cxnLst/>
              <a:rect l="l" t="t" r="r" b="b"/>
              <a:pathLst>
                <a:path w="4143" h="10883" extrusionOk="0">
                  <a:moveTo>
                    <a:pt x="2685" y="0"/>
                  </a:moveTo>
                  <a:cubicBezTo>
                    <a:pt x="2666" y="0"/>
                    <a:pt x="2647" y="6"/>
                    <a:pt x="2631" y="17"/>
                  </a:cubicBezTo>
                  <a:cubicBezTo>
                    <a:pt x="2590" y="48"/>
                    <a:pt x="2583" y="105"/>
                    <a:pt x="2613" y="145"/>
                  </a:cubicBezTo>
                  <a:cubicBezTo>
                    <a:pt x="2620" y="154"/>
                    <a:pt x="3246" y="1008"/>
                    <a:pt x="3913" y="2515"/>
                  </a:cubicBezTo>
                  <a:cubicBezTo>
                    <a:pt x="3095" y="2753"/>
                    <a:pt x="2759" y="2843"/>
                    <a:pt x="2025" y="2843"/>
                  </a:cubicBezTo>
                  <a:cubicBezTo>
                    <a:pt x="1954" y="2843"/>
                    <a:pt x="1912" y="2920"/>
                    <a:pt x="1948" y="2980"/>
                  </a:cubicBezTo>
                  <a:cubicBezTo>
                    <a:pt x="2292" y="3544"/>
                    <a:pt x="2505" y="3997"/>
                    <a:pt x="2676" y="4360"/>
                  </a:cubicBezTo>
                  <a:cubicBezTo>
                    <a:pt x="2867" y="4767"/>
                    <a:pt x="3008" y="5070"/>
                    <a:pt x="3231" y="5314"/>
                  </a:cubicBezTo>
                  <a:cubicBezTo>
                    <a:pt x="2511" y="6248"/>
                    <a:pt x="1792" y="7559"/>
                    <a:pt x="962" y="9073"/>
                  </a:cubicBezTo>
                  <a:cubicBezTo>
                    <a:pt x="665" y="9615"/>
                    <a:pt x="357" y="10176"/>
                    <a:pt x="34" y="10748"/>
                  </a:cubicBezTo>
                  <a:cubicBezTo>
                    <a:pt x="0" y="10808"/>
                    <a:pt x="44" y="10883"/>
                    <a:pt x="113" y="10883"/>
                  </a:cubicBezTo>
                  <a:cubicBezTo>
                    <a:pt x="146" y="10883"/>
                    <a:pt x="174" y="10865"/>
                    <a:pt x="190" y="10837"/>
                  </a:cubicBezTo>
                  <a:cubicBezTo>
                    <a:pt x="513" y="10265"/>
                    <a:pt x="822" y="9703"/>
                    <a:pt x="1119" y="9159"/>
                  </a:cubicBezTo>
                  <a:cubicBezTo>
                    <a:pt x="1964" y="7619"/>
                    <a:pt x="2693" y="6289"/>
                    <a:pt x="3420" y="5364"/>
                  </a:cubicBezTo>
                  <a:cubicBezTo>
                    <a:pt x="3448" y="5328"/>
                    <a:pt x="3445" y="5277"/>
                    <a:pt x="3413" y="5244"/>
                  </a:cubicBezTo>
                  <a:cubicBezTo>
                    <a:pt x="3181" y="5013"/>
                    <a:pt x="3037" y="4706"/>
                    <a:pt x="2838" y="4284"/>
                  </a:cubicBezTo>
                  <a:cubicBezTo>
                    <a:pt x="2680" y="3945"/>
                    <a:pt x="2486" y="3531"/>
                    <a:pt x="2183" y="3021"/>
                  </a:cubicBezTo>
                  <a:cubicBezTo>
                    <a:pt x="2862" y="3008"/>
                    <a:pt x="3217" y="2905"/>
                    <a:pt x="4063" y="2659"/>
                  </a:cubicBezTo>
                  <a:cubicBezTo>
                    <a:pt x="4115" y="2643"/>
                    <a:pt x="4142" y="2586"/>
                    <a:pt x="4121" y="2535"/>
                  </a:cubicBezTo>
                  <a:cubicBezTo>
                    <a:pt x="3429" y="952"/>
                    <a:pt x="2765" y="46"/>
                    <a:pt x="2757" y="37"/>
                  </a:cubicBezTo>
                  <a:cubicBezTo>
                    <a:pt x="2740" y="13"/>
                    <a:pt x="2713" y="0"/>
                    <a:pt x="2685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750075" y="3721725"/>
              <a:ext cx="19525" cy="16700"/>
            </a:xfrm>
            <a:custGeom>
              <a:avLst/>
              <a:gdLst/>
              <a:ahLst/>
              <a:cxnLst/>
              <a:rect l="l" t="t" r="r" b="b"/>
              <a:pathLst>
                <a:path w="781" h="668" extrusionOk="0">
                  <a:moveTo>
                    <a:pt x="446" y="0"/>
                  </a:moveTo>
                  <a:cubicBezTo>
                    <a:pt x="150" y="0"/>
                    <a:pt x="0" y="359"/>
                    <a:pt x="211" y="569"/>
                  </a:cubicBezTo>
                  <a:cubicBezTo>
                    <a:pt x="279" y="637"/>
                    <a:pt x="362" y="668"/>
                    <a:pt x="444" y="668"/>
                  </a:cubicBezTo>
                  <a:cubicBezTo>
                    <a:pt x="616" y="668"/>
                    <a:pt x="780" y="535"/>
                    <a:pt x="780" y="333"/>
                  </a:cubicBezTo>
                  <a:cubicBezTo>
                    <a:pt x="780" y="150"/>
                    <a:pt x="631" y="0"/>
                    <a:pt x="446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1741750" y="3822050"/>
              <a:ext cx="19500" cy="16700"/>
            </a:xfrm>
            <a:custGeom>
              <a:avLst/>
              <a:gdLst/>
              <a:ahLst/>
              <a:cxnLst/>
              <a:rect l="l" t="t" r="r" b="b"/>
              <a:pathLst>
                <a:path w="780" h="668" extrusionOk="0">
                  <a:moveTo>
                    <a:pt x="449" y="0"/>
                  </a:moveTo>
                  <a:cubicBezTo>
                    <a:pt x="448" y="0"/>
                    <a:pt x="447" y="0"/>
                    <a:pt x="447" y="0"/>
                  </a:cubicBezTo>
                  <a:cubicBezTo>
                    <a:pt x="149" y="0"/>
                    <a:pt x="0" y="359"/>
                    <a:pt x="210" y="569"/>
                  </a:cubicBezTo>
                  <a:cubicBezTo>
                    <a:pt x="278" y="637"/>
                    <a:pt x="361" y="668"/>
                    <a:pt x="443" y="668"/>
                  </a:cubicBezTo>
                  <a:cubicBezTo>
                    <a:pt x="615" y="668"/>
                    <a:pt x="779" y="534"/>
                    <a:pt x="779" y="333"/>
                  </a:cubicBezTo>
                  <a:cubicBezTo>
                    <a:pt x="779" y="149"/>
                    <a:pt x="631" y="0"/>
                    <a:pt x="449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1653025" y="3267500"/>
              <a:ext cx="151125" cy="283400"/>
            </a:xfrm>
            <a:custGeom>
              <a:avLst/>
              <a:gdLst/>
              <a:ahLst/>
              <a:cxnLst/>
              <a:rect l="l" t="t" r="r" b="b"/>
              <a:pathLst>
                <a:path w="6045" h="11336" extrusionOk="0">
                  <a:moveTo>
                    <a:pt x="844" y="0"/>
                  </a:moveTo>
                  <a:cubicBezTo>
                    <a:pt x="522" y="84"/>
                    <a:pt x="274" y="117"/>
                    <a:pt x="1" y="180"/>
                  </a:cubicBezTo>
                  <a:cubicBezTo>
                    <a:pt x="542" y="1398"/>
                    <a:pt x="2593" y="7157"/>
                    <a:pt x="3508" y="11336"/>
                  </a:cubicBezTo>
                  <a:cubicBezTo>
                    <a:pt x="4602" y="6856"/>
                    <a:pt x="5683" y="1765"/>
                    <a:pt x="6044" y="652"/>
                  </a:cubicBezTo>
                  <a:cubicBezTo>
                    <a:pt x="5776" y="592"/>
                    <a:pt x="5562" y="545"/>
                    <a:pt x="5264" y="511"/>
                  </a:cubicBezTo>
                  <a:cubicBezTo>
                    <a:pt x="4715" y="463"/>
                    <a:pt x="1448" y="57"/>
                    <a:pt x="844" y="0"/>
                  </a:cubicBezTo>
                  <a:close/>
                </a:path>
              </a:pathLst>
            </a:custGeom>
            <a:solidFill>
              <a:srgbClr val="5B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1734600" y="3362600"/>
              <a:ext cx="11775" cy="196875"/>
            </a:xfrm>
            <a:custGeom>
              <a:avLst/>
              <a:gdLst/>
              <a:ahLst/>
              <a:cxnLst/>
              <a:rect l="l" t="t" r="r" b="b"/>
              <a:pathLst>
                <a:path w="471" h="7875" extrusionOk="0">
                  <a:moveTo>
                    <a:pt x="94" y="1"/>
                  </a:moveTo>
                  <a:cubicBezTo>
                    <a:pt x="92" y="1"/>
                    <a:pt x="90" y="1"/>
                    <a:pt x="88" y="1"/>
                  </a:cubicBezTo>
                  <a:cubicBezTo>
                    <a:pt x="37" y="4"/>
                    <a:pt x="0" y="47"/>
                    <a:pt x="4" y="97"/>
                  </a:cubicBezTo>
                  <a:cubicBezTo>
                    <a:pt x="6" y="144"/>
                    <a:pt x="291" y="4883"/>
                    <a:pt x="154" y="7781"/>
                  </a:cubicBezTo>
                  <a:cubicBezTo>
                    <a:pt x="152" y="7830"/>
                    <a:pt x="190" y="7872"/>
                    <a:pt x="240" y="7875"/>
                  </a:cubicBezTo>
                  <a:lnTo>
                    <a:pt x="245" y="7875"/>
                  </a:lnTo>
                  <a:cubicBezTo>
                    <a:pt x="293" y="7875"/>
                    <a:pt x="332" y="7836"/>
                    <a:pt x="334" y="7788"/>
                  </a:cubicBezTo>
                  <a:cubicBezTo>
                    <a:pt x="471" y="4882"/>
                    <a:pt x="186" y="133"/>
                    <a:pt x="184" y="86"/>
                  </a:cubicBezTo>
                  <a:cubicBezTo>
                    <a:pt x="180" y="38"/>
                    <a:pt x="141" y="1"/>
                    <a:pt x="94" y="1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1603825" y="3659425"/>
              <a:ext cx="56000" cy="49200"/>
            </a:xfrm>
            <a:custGeom>
              <a:avLst/>
              <a:gdLst/>
              <a:ahLst/>
              <a:cxnLst/>
              <a:rect l="l" t="t" r="r" b="b"/>
              <a:pathLst>
                <a:path w="2240" h="1968" extrusionOk="0">
                  <a:moveTo>
                    <a:pt x="1912" y="0"/>
                  </a:moveTo>
                  <a:cubicBezTo>
                    <a:pt x="1265" y="0"/>
                    <a:pt x="300" y="276"/>
                    <a:pt x="300" y="276"/>
                  </a:cubicBezTo>
                  <a:cubicBezTo>
                    <a:pt x="300" y="276"/>
                    <a:pt x="0" y="1614"/>
                    <a:pt x="819" y="1960"/>
                  </a:cubicBezTo>
                  <a:cubicBezTo>
                    <a:pt x="843" y="1965"/>
                    <a:pt x="869" y="1967"/>
                    <a:pt x="896" y="1967"/>
                  </a:cubicBezTo>
                  <a:cubicBezTo>
                    <a:pt x="1273" y="1967"/>
                    <a:pt x="1946" y="1477"/>
                    <a:pt x="2240" y="34"/>
                  </a:cubicBezTo>
                  <a:cubicBezTo>
                    <a:pt x="2148" y="10"/>
                    <a:pt x="2036" y="0"/>
                    <a:pt x="1912" y="0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573550" y="3599600"/>
              <a:ext cx="69200" cy="108825"/>
            </a:xfrm>
            <a:custGeom>
              <a:avLst/>
              <a:gdLst/>
              <a:ahLst/>
              <a:cxnLst/>
              <a:rect l="l" t="t" r="r" b="b"/>
              <a:pathLst>
                <a:path w="2768" h="4353" extrusionOk="0">
                  <a:moveTo>
                    <a:pt x="1422" y="0"/>
                  </a:moveTo>
                  <a:cubicBezTo>
                    <a:pt x="767" y="1173"/>
                    <a:pt x="1" y="2638"/>
                    <a:pt x="1" y="3991"/>
                  </a:cubicBezTo>
                  <a:cubicBezTo>
                    <a:pt x="722" y="4127"/>
                    <a:pt x="1511" y="4240"/>
                    <a:pt x="2030" y="4353"/>
                  </a:cubicBezTo>
                  <a:cubicBezTo>
                    <a:pt x="1726" y="4048"/>
                    <a:pt x="1778" y="3350"/>
                    <a:pt x="1888" y="2893"/>
                  </a:cubicBezTo>
                  <a:cubicBezTo>
                    <a:pt x="2323" y="2187"/>
                    <a:pt x="2767" y="1029"/>
                    <a:pt x="2669" y="278"/>
                  </a:cubicBezTo>
                  <a:cubicBezTo>
                    <a:pt x="2233" y="180"/>
                    <a:pt x="1737" y="112"/>
                    <a:pt x="1422" y="0"/>
                  </a:cubicBezTo>
                  <a:close/>
                </a:path>
              </a:pathLst>
            </a:custGeom>
            <a:solidFill>
              <a:srgbClr val="5B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620725" y="3550625"/>
              <a:ext cx="148875" cy="121325"/>
            </a:xfrm>
            <a:custGeom>
              <a:avLst/>
              <a:gdLst/>
              <a:ahLst/>
              <a:cxnLst/>
              <a:rect l="l" t="t" r="r" b="b"/>
              <a:pathLst>
                <a:path w="5955" h="4853" extrusionOk="0">
                  <a:moveTo>
                    <a:pt x="5114" y="1"/>
                  </a:moveTo>
                  <a:cubicBezTo>
                    <a:pt x="4599" y="1"/>
                    <a:pt x="4292" y="51"/>
                    <a:pt x="3970" y="372"/>
                  </a:cubicBezTo>
                  <a:cubicBezTo>
                    <a:pt x="3504" y="838"/>
                    <a:pt x="2406" y="2427"/>
                    <a:pt x="2076" y="2427"/>
                  </a:cubicBezTo>
                  <a:cubicBezTo>
                    <a:pt x="1745" y="2427"/>
                    <a:pt x="1203" y="2357"/>
                    <a:pt x="782" y="2237"/>
                  </a:cubicBezTo>
                  <a:cubicBezTo>
                    <a:pt x="391" y="2988"/>
                    <a:pt x="150" y="4282"/>
                    <a:pt x="1" y="4852"/>
                  </a:cubicBezTo>
                  <a:cubicBezTo>
                    <a:pt x="595" y="4764"/>
                    <a:pt x="1512" y="4531"/>
                    <a:pt x="2327" y="4531"/>
                  </a:cubicBezTo>
                  <a:cubicBezTo>
                    <a:pt x="2625" y="4531"/>
                    <a:pt x="2909" y="4562"/>
                    <a:pt x="3158" y="4643"/>
                  </a:cubicBezTo>
                  <a:cubicBezTo>
                    <a:pt x="4120" y="3289"/>
                    <a:pt x="5383" y="853"/>
                    <a:pt x="5954" y="11"/>
                  </a:cubicBezTo>
                  <a:cubicBezTo>
                    <a:pt x="5619" y="11"/>
                    <a:pt x="5345" y="1"/>
                    <a:pt x="5114" y="1"/>
                  </a:cubicBezTo>
                  <a:close/>
                </a:path>
              </a:pathLst>
            </a:custGeom>
            <a:solidFill>
              <a:srgbClr val="FF98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659800" y="3505050"/>
              <a:ext cx="312775" cy="209875"/>
            </a:xfrm>
            <a:custGeom>
              <a:avLst/>
              <a:gdLst/>
              <a:ahLst/>
              <a:cxnLst/>
              <a:rect l="l" t="t" r="r" b="b"/>
              <a:pathLst>
                <a:path w="12511" h="8395" extrusionOk="0">
                  <a:moveTo>
                    <a:pt x="5354" y="0"/>
                  </a:moveTo>
                  <a:lnTo>
                    <a:pt x="1" y="8394"/>
                  </a:lnTo>
                  <a:lnTo>
                    <a:pt x="7157" y="8394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897075" y="3671925"/>
              <a:ext cx="26475" cy="69975"/>
            </a:xfrm>
            <a:custGeom>
              <a:avLst/>
              <a:gdLst/>
              <a:ahLst/>
              <a:cxnLst/>
              <a:rect l="l" t="t" r="r" b="b"/>
              <a:pathLst>
                <a:path w="1059" h="2799" extrusionOk="0">
                  <a:moveTo>
                    <a:pt x="794" y="0"/>
                  </a:moveTo>
                  <a:cubicBezTo>
                    <a:pt x="794" y="0"/>
                    <a:pt x="1" y="2316"/>
                    <a:pt x="1" y="2799"/>
                  </a:cubicBezTo>
                  <a:cubicBezTo>
                    <a:pt x="484" y="2689"/>
                    <a:pt x="805" y="2507"/>
                    <a:pt x="1007" y="2288"/>
                  </a:cubicBezTo>
                  <a:cubicBezTo>
                    <a:pt x="1058" y="1537"/>
                    <a:pt x="929" y="681"/>
                    <a:pt x="794" y="0"/>
                  </a:cubicBezTo>
                  <a:close/>
                </a:path>
              </a:pathLst>
            </a:custGeom>
            <a:solidFill>
              <a:srgbClr val="5B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862050" y="3671925"/>
              <a:ext cx="57200" cy="70275"/>
            </a:xfrm>
            <a:custGeom>
              <a:avLst/>
              <a:gdLst/>
              <a:ahLst/>
              <a:cxnLst/>
              <a:rect l="l" t="t" r="r" b="b"/>
              <a:pathLst>
                <a:path w="2288" h="2811" extrusionOk="0">
                  <a:moveTo>
                    <a:pt x="2195" y="0"/>
                  </a:moveTo>
                  <a:lnTo>
                    <a:pt x="2195" y="0"/>
                  </a:lnTo>
                  <a:cubicBezTo>
                    <a:pt x="872" y="783"/>
                    <a:pt x="344" y="1376"/>
                    <a:pt x="0" y="1719"/>
                  </a:cubicBezTo>
                  <a:cubicBezTo>
                    <a:pt x="205" y="2214"/>
                    <a:pt x="772" y="2810"/>
                    <a:pt x="1281" y="2810"/>
                  </a:cubicBezTo>
                  <a:cubicBezTo>
                    <a:pt x="1817" y="2810"/>
                    <a:pt x="2288" y="2147"/>
                    <a:pt x="2195" y="0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791375" y="3557175"/>
              <a:ext cx="128575" cy="172900"/>
            </a:xfrm>
            <a:custGeom>
              <a:avLst/>
              <a:gdLst/>
              <a:ahLst/>
              <a:cxnLst/>
              <a:rect l="l" t="t" r="r" b="b"/>
              <a:pathLst>
                <a:path w="5143" h="6916" extrusionOk="0">
                  <a:moveTo>
                    <a:pt x="4275" y="1"/>
                  </a:moveTo>
                  <a:cubicBezTo>
                    <a:pt x="4136" y="1"/>
                    <a:pt x="4005" y="170"/>
                    <a:pt x="4005" y="536"/>
                  </a:cubicBezTo>
                  <a:cubicBezTo>
                    <a:pt x="4005" y="1258"/>
                    <a:pt x="4080" y="2150"/>
                    <a:pt x="3931" y="3042"/>
                  </a:cubicBezTo>
                  <a:cubicBezTo>
                    <a:pt x="3599" y="2330"/>
                    <a:pt x="3083" y="1425"/>
                    <a:pt x="2698" y="742"/>
                  </a:cubicBezTo>
                  <a:cubicBezTo>
                    <a:pt x="2547" y="471"/>
                    <a:pt x="2409" y="363"/>
                    <a:pt x="2306" y="363"/>
                  </a:cubicBezTo>
                  <a:cubicBezTo>
                    <a:pt x="2147" y="363"/>
                    <a:pt x="2067" y="616"/>
                    <a:pt x="2135" y="930"/>
                  </a:cubicBezTo>
                  <a:cubicBezTo>
                    <a:pt x="2248" y="1448"/>
                    <a:pt x="2820" y="2477"/>
                    <a:pt x="2977" y="3583"/>
                  </a:cubicBezTo>
                  <a:cubicBezTo>
                    <a:pt x="2300" y="2906"/>
                    <a:pt x="1571" y="1968"/>
                    <a:pt x="1097" y="1493"/>
                  </a:cubicBezTo>
                  <a:cubicBezTo>
                    <a:pt x="961" y="1356"/>
                    <a:pt x="846" y="1298"/>
                    <a:pt x="758" y="1298"/>
                  </a:cubicBezTo>
                  <a:cubicBezTo>
                    <a:pt x="542" y="1298"/>
                    <a:pt x="485" y="1648"/>
                    <a:pt x="643" y="2031"/>
                  </a:cubicBezTo>
                  <a:cubicBezTo>
                    <a:pt x="532" y="1919"/>
                    <a:pt x="421" y="1864"/>
                    <a:pt x="331" y="1864"/>
                  </a:cubicBezTo>
                  <a:cubicBezTo>
                    <a:pt x="92" y="1864"/>
                    <a:pt x="1" y="2255"/>
                    <a:pt x="436" y="2999"/>
                  </a:cubicBezTo>
                  <a:cubicBezTo>
                    <a:pt x="1128" y="4184"/>
                    <a:pt x="1399" y="5147"/>
                    <a:pt x="1849" y="5598"/>
                  </a:cubicBezTo>
                  <a:cubicBezTo>
                    <a:pt x="2300" y="6050"/>
                    <a:pt x="2787" y="6730"/>
                    <a:pt x="3127" y="6846"/>
                  </a:cubicBezTo>
                  <a:cubicBezTo>
                    <a:pt x="3266" y="6893"/>
                    <a:pt x="3397" y="6916"/>
                    <a:pt x="3522" y="6916"/>
                  </a:cubicBezTo>
                  <a:cubicBezTo>
                    <a:pt x="4355" y="6916"/>
                    <a:pt x="4885" y="5920"/>
                    <a:pt x="5022" y="4590"/>
                  </a:cubicBezTo>
                  <a:cubicBezTo>
                    <a:pt x="5142" y="3418"/>
                    <a:pt x="4667" y="1015"/>
                    <a:pt x="4593" y="456"/>
                  </a:cubicBezTo>
                  <a:cubicBezTo>
                    <a:pt x="4554" y="161"/>
                    <a:pt x="4411" y="1"/>
                    <a:pt x="4275" y="1"/>
                  </a:cubicBezTo>
                  <a:close/>
                </a:path>
              </a:pathLst>
            </a:custGeom>
            <a:solidFill>
              <a:srgbClr val="FF98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1805875" y="3606775"/>
              <a:ext cx="40175" cy="54850"/>
            </a:xfrm>
            <a:custGeom>
              <a:avLst/>
              <a:gdLst/>
              <a:ahLst/>
              <a:cxnLst/>
              <a:rect l="l" t="t" r="r" b="b"/>
              <a:pathLst>
                <a:path w="1607" h="2194" extrusionOk="0">
                  <a:moveTo>
                    <a:pt x="64" y="1"/>
                  </a:moveTo>
                  <a:cubicBezTo>
                    <a:pt x="32" y="1"/>
                    <a:pt x="1" y="38"/>
                    <a:pt x="26" y="73"/>
                  </a:cubicBezTo>
                  <a:cubicBezTo>
                    <a:pt x="36" y="87"/>
                    <a:pt x="994" y="1472"/>
                    <a:pt x="1519" y="2175"/>
                  </a:cubicBezTo>
                  <a:cubicBezTo>
                    <a:pt x="1528" y="2186"/>
                    <a:pt x="1541" y="2194"/>
                    <a:pt x="1555" y="2194"/>
                  </a:cubicBezTo>
                  <a:cubicBezTo>
                    <a:pt x="1565" y="2193"/>
                    <a:pt x="1574" y="2191"/>
                    <a:pt x="1583" y="2184"/>
                  </a:cubicBezTo>
                  <a:cubicBezTo>
                    <a:pt x="1602" y="2170"/>
                    <a:pt x="1607" y="2141"/>
                    <a:pt x="1591" y="2122"/>
                  </a:cubicBezTo>
                  <a:cubicBezTo>
                    <a:pt x="1067" y="1420"/>
                    <a:pt x="110" y="35"/>
                    <a:pt x="100" y="22"/>
                  </a:cubicBezTo>
                  <a:cubicBezTo>
                    <a:pt x="91" y="7"/>
                    <a:pt x="77" y="1"/>
                    <a:pt x="64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652400" y="3063975"/>
              <a:ext cx="197450" cy="297925"/>
            </a:xfrm>
            <a:custGeom>
              <a:avLst/>
              <a:gdLst/>
              <a:ahLst/>
              <a:cxnLst/>
              <a:rect l="l" t="t" r="r" b="b"/>
              <a:pathLst>
                <a:path w="7898" h="11917" extrusionOk="0">
                  <a:moveTo>
                    <a:pt x="6773" y="0"/>
                  </a:moveTo>
                  <a:cubicBezTo>
                    <a:pt x="6039" y="735"/>
                    <a:pt x="3641" y="2033"/>
                    <a:pt x="2253" y="2033"/>
                  </a:cubicBezTo>
                  <a:cubicBezTo>
                    <a:pt x="2061" y="2033"/>
                    <a:pt x="1888" y="2008"/>
                    <a:pt x="1742" y="1953"/>
                  </a:cubicBezTo>
                  <a:cubicBezTo>
                    <a:pt x="1606" y="1526"/>
                    <a:pt x="1376" y="1331"/>
                    <a:pt x="1146" y="1331"/>
                  </a:cubicBezTo>
                  <a:cubicBezTo>
                    <a:pt x="1019" y="1331"/>
                    <a:pt x="891" y="1390"/>
                    <a:pt x="779" y="1502"/>
                  </a:cubicBezTo>
                  <a:cubicBezTo>
                    <a:pt x="474" y="1807"/>
                    <a:pt x="0" y="3432"/>
                    <a:pt x="1110" y="3432"/>
                  </a:cubicBezTo>
                  <a:cubicBezTo>
                    <a:pt x="1148" y="3432"/>
                    <a:pt x="1189" y="3430"/>
                    <a:pt x="1231" y="3426"/>
                  </a:cubicBezTo>
                  <a:lnTo>
                    <a:pt x="1231" y="3426"/>
                  </a:lnTo>
                  <a:cubicBezTo>
                    <a:pt x="1153" y="4253"/>
                    <a:pt x="1275" y="5319"/>
                    <a:pt x="1516" y="5882"/>
                  </a:cubicBezTo>
                  <a:cubicBezTo>
                    <a:pt x="1516" y="6634"/>
                    <a:pt x="1169" y="7841"/>
                    <a:pt x="869" y="8142"/>
                  </a:cubicBezTo>
                  <a:cubicBezTo>
                    <a:pt x="1410" y="9135"/>
                    <a:pt x="2657" y="10879"/>
                    <a:pt x="3373" y="11917"/>
                  </a:cubicBezTo>
                  <a:cubicBezTo>
                    <a:pt x="3945" y="11074"/>
                    <a:pt x="4943" y="9330"/>
                    <a:pt x="5289" y="8653"/>
                  </a:cubicBezTo>
                  <a:cubicBezTo>
                    <a:pt x="5180" y="8267"/>
                    <a:pt x="5292" y="7489"/>
                    <a:pt x="5387" y="7024"/>
                  </a:cubicBezTo>
                  <a:cubicBezTo>
                    <a:pt x="6356" y="6534"/>
                    <a:pt x="7213" y="5511"/>
                    <a:pt x="7897" y="2690"/>
                  </a:cubicBezTo>
                  <a:cubicBezTo>
                    <a:pt x="7332" y="2123"/>
                    <a:pt x="6773" y="1226"/>
                    <a:pt x="6773" y="0"/>
                  </a:cubicBezTo>
                  <a:close/>
                </a:path>
              </a:pathLst>
            </a:custGeom>
            <a:solidFill>
              <a:srgbClr val="FF98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690275" y="3211000"/>
              <a:ext cx="96825" cy="41875"/>
            </a:xfrm>
            <a:custGeom>
              <a:avLst/>
              <a:gdLst/>
              <a:ahLst/>
              <a:cxnLst/>
              <a:rect l="l" t="t" r="r" b="b"/>
              <a:pathLst>
                <a:path w="3873" h="1675" extrusionOk="0">
                  <a:moveTo>
                    <a:pt x="1" y="0"/>
                  </a:moveTo>
                  <a:lnTo>
                    <a:pt x="1" y="0"/>
                  </a:lnTo>
                  <a:cubicBezTo>
                    <a:pt x="265" y="804"/>
                    <a:pt x="1170" y="1674"/>
                    <a:pt x="2319" y="1674"/>
                  </a:cubicBezTo>
                  <a:cubicBezTo>
                    <a:pt x="2803" y="1674"/>
                    <a:pt x="3331" y="1520"/>
                    <a:pt x="3872" y="1142"/>
                  </a:cubicBezTo>
                  <a:lnTo>
                    <a:pt x="3872" y="1142"/>
                  </a:lnTo>
                  <a:cubicBezTo>
                    <a:pt x="3655" y="1234"/>
                    <a:pt x="3195" y="1342"/>
                    <a:pt x="2649" y="1342"/>
                  </a:cubicBezTo>
                  <a:cubicBezTo>
                    <a:pt x="1773" y="1342"/>
                    <a:pt x="676" y="1064"/>
                    <a:pt x="1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772825" y="3148700"/>
              <a:ext cx="24900" cy="33550"/>
            </a:xfrm>
            <a:custGeom>
              <a:avLst/>
              <a:gdLst/>
              <a:ahLst/>
              <a:cxnLst/>
              <a:rect l="l" t="t" r="r" b="b"/>
              <a:pathLst>
                <a:path w="996" h="1342" extrusionOk="0">
                  <a:moveTo>
                    <a:pt x="671" y="0"/>
                  </a:moveTo>
                  <a:cubicBezTo>
                    <a:pt x="635" y="0"/>
                    <a:pt x="598" y="29"/>
                    <a:pt x="607" y="77"/>
                  </a:cubicBezTo>
                  <a:cubicBezTo>
                    <a:pt x="613" y="101"/>
                    <a:pt x="730" y="665"/>
                    <a:pt x="822" y="927"/>
                  </a:cubicBezTo>
                  <a:cubicBezTo>
                    <a:pt x="858" y="1030"/>
                    <a:pt x="841" y="1118"/>
                    <a:pt x="775" y="1168"/>
                  </a:cubicBezTo>
                  <a:cubicBezTo>
                    <a:pt x="738" y="1197"/>
                    <a:pt x="682" y="1215"/>
                    <a:pt x="608" y="1215"/>
                  </a:cubicBezTo>
                  <a:cubicBezTo>
                    <a:pt x="490" y="1215"/>
                    <a:pt x="328" y="1167"/>
                    <a:pt x="129" y="1031"/>
                  </a:cubicBezTo>
                  <a:cubicBezTo>
                    <a:pt x="117" y="1022"/>
                    <a:pt x="105" y="1019"/>
                    <a:pt x="93" y="1019"/>
                  </a:cubicBezTo>
                  <a:cubicBezTo>
                    <a:pt x="39" y="1019"/>
                    <a:pt x="1" y="1096"/>
                    <a:pt x="58" y="1135"/>
                  </a:cubicBezTo>
                  <a:cubicBezTo>
                    <a:pt x="276" y="1285"/>
                    <a:pt x="463" y="1342"/>
                    <a:pt x="608" y="1342"/>
                  </a:cubicBezTo>
                  <a:cubicBezTo>
                    <a:pt x="712" y="1342"/>
                    <a:pt x="795" y="1312"/>
                    <a:pt x="852" y="1269"/>
                  </a:cubicBezTo>
                  <a:cubicBezTo>
                    <a:pt x="962" y="1183"/>
                    <a:pt x="996" y="1040"/>
                    <a:pt x="941" y="884"/>
                  </a:cubicBezTo>
                  <a:cubicBezTo>
                    <a:pt x="852" y="631"/>
                    <a:pt x="733" y="57"/>
                    <a:pt x="732" y="51"/>
                  </a:cubicBezTo>
                  <a:cubicBezTo>
                    <a:pt x="724" y="16"/>
                    <a:pt x="698" y="0"/>
                    <a:pt x="671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744425" y="3188375"/>
              <a:ext cx="31825" cy="18725"/>
            </a:xfrm>
            <a:custGeom>
              <a:avLst/>
              <a:gdLst/>
              <a:ahLst/>
              <a:cxnLst/>
              <a:rect l="l" t="t" r="r" b="b"/>
              <a:pathLst>
                <a:path w="1273" h="749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271"/>
                    <a:pt x="226" y="516"/>
                    <a:pt x="455" y="644"/>
                  </a:cubicBezTo>
                  <a:cubicBezTo>
                    <a:pt x="583" y="715"/>
                    <a:pt x="724" y="748"/>
                    <a:pt x="865" y="748"/>
                  </a:cubicBezTo>
                  <a:cubicBezTo>
                    <a:pt x="1004" y="748"/>
                    <a:pt x="1144" y="716"/>
                    <a:pt x="1273" y="656"/>
                  </a:cubicBezTo>
                  <a:cubicBezTo>
                    <a:pt x="1134" y="637"/>
                    <a:pt x="996" y="632"/>
                    <a:pt x="858" y="602"/>
                  </a:cubicBezTo>
                  <a:cubicBezTo>
                    <a:pt x="736" y="572"/>
                    <a:pt x="619" y="529"/>
                    <a:pt x="509" y="468"/>
                  </a:cubicBezTo>
                  <a:cubicBezTo>
                    <a:pt x="307" y="364"/>
                    <a:pt x="135" y="180"/>
                    <a:pt x="0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811300" y="3141625"/>
              <a:ext cx="15275" cy="5250"/>
            </a:xfrm>
            <a:custGeom>
              <a:avLst/>
              <a:gdLst/>
              <a:ahLst/>
              <a:cxnLst/>
              <a:rect l="l" t="t" r="r" b="b"/>
              <a:pathLst>
                <a:path w="611" h="210" extrusionOk="0">
                  <a:moveTo>
                    <a:pt x="216" y="0"/>
                  </a:moveTo>
                  <a:cubicBezTo>
                    <a:pt x="140" y="0"/>
                    <a:pt x="63" y="17"/>
                    <a:pt x="0" y="59"/>
                  </a:cubicBezTo>
                  <a:cubicBezTo>
                    <a:pt x="102" y="81"/>
                    <a:pt x="206" y="91"/>
                    <a:pt x="307" y="116"/>
                  </a:cubicBezTo>
                  <a:cubicBezTo>
                    <a:pt x="407" y="139"/>
                    <a:pt x="501" y="177"/>
                    <a:pt x="598" y="209"/>
                  </a:cubicBezTo>
                  <a:cubicBezTo>
                    <a:pt x="610" y="193"/>
                    <a:pt x="528" y="111"/>
                    <a:pt x="520" y="103"/>
                  </a:cubicBezTo>
                  <a:cubicBezTo>
                    <a:pt x="464" y="59"/>
                    <a:pt x="400" y="27"/>
                    <a:pt x="330" y="12"/>
                  </a:cubicBezTo>
                  <a:cubicBezTo>
                    <a:pt x="293" y="5"/>
                    <a:pt x="255" y="0"/>
                    <a:pt x="216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807925" y="3128175"/>
              <a:ext cx="28125" cy="13600"/>
            </a:xfrm>
            <a:custGeom>
              <a:avLst/>
              <a:gdLst/>
              <a:ahLst/>
              <a:cxnLst/>
              <a:rect l="l" t="t" r="r" b="b"/>
              <a:pathLst>
                <a:path w="1125" h="544" extrusionOk="0">
                  <a:moveTo>
                    <a:pt x="241" y="1"/>
                  </a:moveTo>
                  <a:cubicBezTo>
                    <a:pt x="90" y="1"/>
                    <a:pt x="0" y="52"/>
                    <a:pt x="44" y="199"/>
                  </a:cubicBezTo>
                  <a:cubicBezTo>
                    <a:pt x="93" y="367"/>
                    <a:pt x="327" y="296"/>
                    <a:pt x="546" y="351"/>
                  </a:cubicBezTo>
                  <a:cubicBezTo>
                    <a:pt x="736" y="398"/>
                    <a:pt x="889" y="544"/>
                    <a:pt x="988" y="544"/>
                  </a:cubicBezTo>
                  <a:cubicBezTo>
                    <a:pt x="1003" y="544"/>
                    <a:pt x="1017" y="541"/>
                    <a:pt x="1029" y="533"/>
                  </a:cubicBezTo>
                  <a:cubicBezTo>
                    <a:pt x="1124" y="476"/>
                    <a:pt x="1090" y="177"/>
                    <a:pt x="646" y="66"/>
                  </a:cubicBezTo>
                  <a:cubicBezTo>
                    <a:pt x="497" y="29"/>
                    <a:pt x="353" y="1"/>
                    <a:pt x="241" y="1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751075" y="3132325"/>
              <a:ext cx="12575" cy="13600"/>
            </a:xfrm>
            <a:custGeom>
              <a:avLst/>
              <a:gdLst/>
              <a:ahLst/>
              <a:cxnLst/>
              <a:rect l="l" t="t" r="r" b="b"/>
              <a:pathLst>
                <a:path w="503" h="544" extrusionOk="0">
                  <a:moveTo>
                    <a:pt x="273" y="1"/>
                  </a:moveTo>
                  <a:cubicBezTo>
                    <a:pt x="169" y="1"/>
                    <a:pt x="68" y="90"/>
                    <a:pt x="36" y="220"/>
                  </a:cubicBezTo>
                  <a:cubicBezTo>
                    <a:pt x="0" y="366"/>
                    <a:pt x="68" y="509"/>
                    <a:pt x="187" y="539"/>
                  </a:cubicBezTo>
                  <a:cubicBezTo>
                    <a:pt x="201" y="542"/>
                    <a:pt x="215" y="544"/>
                    <a:pt x="229" y="544"/>
                  </a:cubicBezTo>
                  <a:cubicBezTo>
                    <a:pt x="333" y="544"/>
                    <a:pt x="435" y="454"/>
                    <a:pt x="466" y="325"/>
                  </a:cubicBezTo>
                  <a:cubicBezTo>
                    <a:pt x="503" y="177"/>
                    <a:pt x="435" y="34"/>
                    <a:pt x="317" y="6"/>
                  </a:cubicBezTo>
                  <a:cubicBezTo>
                    <a:pt x="302" y="2"/>
                    <a:pt x="288" y="1"/>
                    <a:pt x="273" y="1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808925" y="3146725"/>
              <a:ext cx="12575" cy="13600"/>
            </a:xfrm>
            <a:custGeom>
              <a:avLst/>
              <a:gdLst/>
              <a:ahLst/>
              <a:cxnLst/>
              <a:rect l="l" t="t" r="r" b="b"/>
              <a:pathLst>
                <a:path w="503" h="544" extrusionOk="0">
                  <a:moveTo>
                    <a:pt x="274" y="0"/>
                  </a:moveTo>
                  <a:cubicBezTo>
                    <a:pt x="169" y="0"/>
                    <a:pt x="67" y="90"/>
                    <a:pt x="36" y="219"/>
                  </a:cubicBezTo>
                  <a:cubicBezTo>
                    <a:pt x="0" y="366"/>
                    <a:pt x="68" y="509"/>
                    <a:pt x="186" y="538"/>
                  </a:cubicBezTo>
                  <a:cubicBezTo>
                    <a:pt x="200" y="541"/>
                    <a:pt x="215" y="543"/>
                    <a:pt x="229" y="543"/>
                  </a:cubicBezTo>
                  <a:cubicBezTo>
                    <a:pt x="334" y="543"/>
                    <a:pt x="435" y="453"/>
                    <a:pt x="466" y="324"/>
                  </a:cubicBezTo>
                  <a:cubicBezTo>
                    <a:pt x="502" y="176"/>
                    <a:pt x="435" y="35"/>
                    <a:pt x="317" y="5"/>
                  </a:cubicBezTo>
                  <a:cubicBezTo>
                    <a:pt x="303" y="2"/>
                    <a:pt x="289" y="0"/>
                    <a:pt x="274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1752850" y="3126175"/>
              <a:ext cx="15050" cy="5325"/>
            </a:xfrm>
            <a:custGeom>
              <a:avLst/>
              <a:gdLst/>
              <a:ahLst/>
              <a:cxnLst/>
              <a:rect l="l" t="t" r="r" b="b"/>
              <a:pathLst>
                <a:path w="602" h="213" extrusionOk="0">
                  <a:moveTo>
                    <a:pt x="214" y="0"/>
                  </a:moveTo>
                  <a:cubicBezTo>
                    <a:pt x="184" y="0"/>
                    <a:pt x="153" y="3"/>
                    <a:pt x="123" y="10"/>
                  </a:cubicBezTo>
                  <a:cubicBezTo>
                    <a:pt x="111" y="12"/>
                    <a:pt x="0" y="47"/>
                    <a:pt x="4" y="66"/>
                  </a:cubicBezTo>
                  <a:cubicBezTo>
                    <a:pt x="114" y="85"/>
                    <a:pt x="222" y="97"/>
                    <a:pt x="331" y="128"/>
                  </a:cubicBezTo>
                  <a:cubicBezTo>
                    <a:pt x="422" y="154"/>
                    <a:pt x="511" y="186"/>
                    <a:pt x="602" y="213"/>
                  </a:cubicBezTo>
                  <a:cubicBezTo>
                    <a:pt x="548" y="112"/>
                    <a:pt x="439" y="49"/>
                    <a:pt x="333" y="16"/>
                  </a:cubicBezTo>
                  <a:cubicBezTo>
                    <a:pt x="294" y="6"/>
                    <a:pt x="254" y="0"/>
                    <a:pt x="214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747675" y="3113100"/>
              <a:ext cx="31550" cy="11800"/>
            </a:xfrm>
            <a:custGeom>
              <a:avLst/>
              <a:gdLst/>
              <a:ahLst/>
              <a:cxnLst/>
              <a:rect l="l" t="t" r="r" b="b"/>
              <a:pathLst>
                <a:path w="1262" h="472" extrusionOk="0">
                  <a:moveTo>
                    <a:pt x="398" y="1"/>
                  </a:moveTo>
                  <a:cubicBezTo>
                    <a:pt x="108" y="1"/>
                    <a:pt x="0" y="185"/>
                    <a:pt x="48" y="263"/>
                  </a:cubicBezTo>
                  <a:cubicBezTo>
                    <a:pt x="72" y="303"/>
                    <a:pt x="128" y="311"/>
                    <a:pt x="200" y="311"/>
                  </a:cubicBezTo>
                  <a:cubicBezTo>
                    <a:pt x="250" y="311"/>
                    <a:pt x="309" y="307"/>
                    <a:pt x="371" y="307"/>
                  </a:cubicBezTo>
                  <a:cubicBezTo>
                    <a:pt x="432" y="307"/>
                    <a:pt x="497" y="311"/>
                    <a:pt x="560" y="326"/>
                  </a:cubicBezTo>
                  <a:cubicBezTo>
                    <a:pt x="723" y="366"/>
                    <a:pt x="861" y="472"/>
                    <a:pt x="972" y="472"/>
                  </a:cubicBezTo>
                  <a:cubicBezTo>
                    <a:pt x="1010" y="472"/>
                    <a:pt x="1045" y="459"/>
                    <a:pt x="1076" y="427"/>
                  </a:cubicBezTo>
                  <a:cubicBezTo>
                    <a:pt x="1262" y="236"/>
                    <a:pt x="957" y="114"/>
                    <a:pt x="605" y="27"/>
                  </a:cubicBezTo>
                  <a:cubicBezTo>
                    <a:pt x="528" y="9"/>
                    <a:pt x="459" y="1"/>
                    <a:pt x="398" y="1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667700" y="3110600"/>
              <a:ext cx="22050" cy="28275"/>
            </a:xfrm>
            <a:custGeom>
              <a:avLst/>
              <a:gdLst/>
              <a:ahLst/>
              <a:cxnLst/>
              <a:rect l="l" t="t" r="r" b="b"/>
              <a:pathLst>
                <a:path w="882" h="1131" extrusionOk="0">
                  <a:moveTo>
                    <a:pt x="549" y="1"/>
                  </a:moveTo>
                  <a:cubicBezTo>
                    <a:pt x="500" y="1"/>
                    <a:pt x="454" y="21"/>
                    <a:pt x="419" y="56"/>
                  </a:cubicBezTo>
                  <a:cubicBezTo>
                    <a:pt x="313" y="163"/>
                    <a:pt x="1" y="1131"/>
                    <a:pt x="395" y="1131"/>
                  </a:cubicBezTo>
                  <a:cubicBezTo>
                    <a:pt x="478" y="1131"/>
                    <a:pt x="592" y="1088"/>
                    <a:pt x="747" y="985"/>
                  </a:cubicBezTo>
                  <a:cubicBezTo>
                    <a:pt x="611" y="849"/>
                    <a:pt x="656" y="533"/>
                    <a:pt x="882" y="533"/>
                  </a:cubicBezTo>
                  <a:cubicBezTo>
                    <a:pt x="832" y="144"/>
                    <a:pt x="678" y="1"/>
                    <a:pt x="549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342735" y="3165574"/>
              <a:ext cx="195491" cy="143240"/>
            </a:xfrm>
            <a:custGeom>
              <a:avLst/>
              <a:gdLst/>
              <a:ahLst/>
              <a:cxnLst/>
              <a:rect l="l" t="t" r="r" b="b"/>
              <a:pathLst>
                <a:path w="6111" h="4478" extrusionOk="0">
                  <a:moveTo>
                    <a:pt x="1616" y="1"/>
                  </a:moveTo>
                  <a:cubicBezTo>
                    <a:pt x="1065" y="1"/>
                    <a:pt x="539" y="253"/>
                    <a:pt x="377" y="923"/>
                  </a:cubicBezTo>
                  <a:cubicBezTo>
                    <a:pt x="1" y="2486"/>
                    <a:pt x="1675" y="3764"/>
                    <a:pt x="3056" y="4478"/>
                  </a:cubicBezTo>
                  <a:cubicBezTo>
                    <a:pt x="4436" y="3764"/>
                    <a:pt x="6111" y="2486"/>
                    <a:pt x="5734" y="923"/>
                  </a:cubicBezTo>
                  <a:cubicBezTo>
                    <a:pt x="5573" y="253"/>
                    <a:pt x="5047" y="1"/>
                    <a:pt x="4496" y="1"/>
                  </a:cubicBezTo>
                  <a:cubicBezTo>
                    <a:pt x="3904" y="1"/>
                    <a:pt x="3284" y="293"/>
                    <a:pt x="3056" y="672"/>
                  </a:cubicBezTo>
                  <a:cubicBezTo>
                    <a:pt x="2828" y="293"/>
                    <a:pt x="2208" y="1"/>
                    <a:pt x="1616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362569" y="3208791"/>
              <a:ext cx="150993" cy="53931"/>
            </a:xfrm>
            <a:custGeom>
              <a:avLst/>
              <a:gdLst/>
              <a:ahLst/>
              <a:cxnLst/>
              <a:rect l="l" t="t" r="r" b="b"/>
              <a:pathLst>
                <a:path w="4720" h="1686" extrusionOk="0">
                  <a:moveTo>
                    <a:pt x="2101" y="1"/>
                  </a:moveTo>
                  <a:cubicBezTo>
                    <a:pt x="2069" y="1"/>
                    <a:pt x="2037" y="17"/>
                    <a:pt x="2019" y="50"/>
                  </a:cubicBezTo>
                  <a:lnTo>
                    <a:pt x="1616" y="794"/>
                  </a:lnTo>
                  <a:lnTo>
                    <a:pt x="96" y="794"/>
                  </a:lnTo>
                  <a:cubicBezTo>
                    <a:pt x="43" y="794"/>
                    <a:pt x="1" y="836"/>
                    <a:pt x="1" y="888"/>
                  </a:cubicBezTo>
                  <a:cubicBezTo>
                    <a:pt x="1" y="941"/>
                    <a:pt x="43" y="982"/>
                    <a:pt x="96" y="982"/>
                  </a:cubicBezTo>
                  <a:lnTo>
                    <a:pt x="1672" y="982"/>
                  </a:lnTo>
                  <a:cubicBezTo>
                    <a:pt x="1707" y="982"/>
                    <a:pt x="1738" y="964"/>
                    <a:pt x="1755" y="933"/>
                  </a:cubicBezTo>
                  <a:lnTo>
                    <a:pt x="2079" y="334"/>
                  </a:lnTo>
                  <a:lnTo>
                    <a:pt x="2492" y="1621"/>
                  </a:lnTo>
                  <a:cubicBezTo>
                    <a:pt x="2506" y="1659"/>
                    <a:pt x="2540" y="1684"/>
                    <a:pt x="2581" y="1685"/>
                  </a:cubicBezTo>
                  <a:lnTo>
                    <a:pt x="2582" y="1685"/>
                  </a:lnTo>
                  <a:cubicBezTo>
                    <a:pt x="2622" y="1685"/>
                    <a:pt x="2658" y="1660"/>
                    <a:pt x="2671" y="1623"/>
                  </a:cubicBezTo>
                  <a:lnTo>
                    <a:pt x="3080" y="475"/>
                  </a:lnTo>
                  <a:lnTo>
                    <a:pt x="3309" y="1200"/>
                  </a:lnTo>
                  <a:cubicBezTo>
                    <a:pt x="3322" y="1240"/>
                    <a:pt x="3358" y="1266"/>
                    <a:pt x="3399" y="1266"/>
                  </a:cubicBezTo>
                  <a:lnTo>
                    <a:pt x="4623" y="1266"/>
                  </a:lnTo>
                  <a:cubicBezTo>
                    <a:pt x="4624" y="1266"/>
                    <a:pt x="4625" y="1266"/>
                    <a:pt x="4627" y="1266"/>
                  </a:cubicBezTo>
                  <a:cubicBezTo>
                    <a:pt x="4678" y="1266"/>
                    <a:pt x="4720" y="1224"/>
                    <a:pt x="4720" y="1172"/>
                  </a:cubicBezTo>
                  <a:cubicBezTo>
                    <a:pt x="4720" y="1120"/>
                    <a:pt x="4678" y="1078"/>
                    <a:pt x="4627" y="1078"/>
                  </a:cubicBezTo>
                  <a:cubicBezTo>
                    <a:pt x="4625" y="1078"/>
                    <a:pt x="4624" y="1078"/>
                    <a:pt x="4623" y="1078"/>
                  </a:cubicBezTo>
                  <a:lnTo>
                    <a:pt x="3468" y="1078"/>
                  </a:lnTo>
                  <a:lnTo>
                    <a:pt x="3175" y="150"/>
                  </a:lnTo>
                  <a:cubicBezTo>
                    <a:pt x="3163" y="111"/>
                    <a:pt x="3128" y="85"/>
                    <a:pt x="3087" y="84"/>
                  </a:cubicBezTo>
                  <a:lnTo>
                    <a:pt x="3085" y="84"/>
                  </a:lnTo>
                  <a:cubicBezTo>
                    <a:pt x="3045" y="84"/>
                    <a:pt x="3010" y="110"/>
                    <a:pt x="2997" y="147"/>
                  </a:cubicBezTo>
                  <a:lnTo>
                    <a:pt x="2587" y="1298"/>
                  </a:lnTo>
                  <a:lnTo>
                    <a:pt x="2191" y="66"/>
                  </a:lnTo>
                  <a:cubicBezTo>
                    <a:pt x="2178" y="23"/>
                    <a:pt x="2140" y="1"/>
                    <a:pt x="2101" y="1"/>
                  </a:cubicBezTo>
                  <a:close/>
                </a:path>
              </a:pathLst>
            </a:custGeom>
            <a:solidFill>
              <a:srgbClr val="FFF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520;p45">
            <a:extLst>
              <a:ext uri="{FF2B5EF4-FFF2-40B4-BE49-F238E27FC236}">
                <a16:creationId xmlns:a16="http://schemas.microsoft.com/office/drawing/2014/main" id="{EEC6745A-D6B5-0D12-E1BE-B86713A0E06F}"/>
              </a:ext>
            </a:extLst>
          </p:cNvPr>
          <p:cNvSpPr txBox="1">
            <a:spLocks/>
          </p:cNvSpPr>
          <p:nvPr/>
        </p:nvSpPr>
        <p:spPr>
          <a:xfrm>
            <a:off x="3756199" y="576114"/>
            <a:ext cx="4415400" cy="29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butus Slab"/>
              <a:buNone/>
              <a:defRPr sz="70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butus Slab"/>
              <a:buNone/>
              <a:defRPr sz="52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butus Slab"/>
              <a:buNone/>
              <a:defRPr sz="52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butus Slab"/>
              <a:buNone/>
              <a:defRPr sz="52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butus Slab"/>
              <a:buNone/>
              <a:defRPr sz="52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butus Slab"/>
              <a:buNone/>
              <a:defRPr sz="52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butus Slab"/>
              <a:buNone/>
              <a:defRPr sz="52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butus Slab"/>
              <a:buNone/>
              <a:defRPr sz="52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butus Slab"/>
              <a:buNone/>
              <a:defRPr sz="52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9pPr>
          </a:lstStyle>
          <a:p>
            <a:pPr algn="ctr" rtl="1"/>
            <a:r>
              <a:rPr lang="he-IL" sz="4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פרויקט 13</a:t>
            </a:r>
            <a:br>
              <a:rPr lang="he-IL" sz="4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he-IL" sz="6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סכרת</a:t>
            </a:r>
            <a:endParaRPr lang="he-IL" sz="239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Google Shape;521;p45">
            <a:extLst>
              <a:ext uri="{FF2B5EF4-FFF2-40B4-BE49-F238E27FC236}">
                <a16:creationId xmlns:a16="http://schemas.microsoft.com/office/drawing/2014/main" id="{D6CE38A1-7C70-6B55-B401-4D05D2D50711}"/>
              </a:ext>
            </a:extLst>
          </p:cNvPr>
          <p:cNvSpPr txBox="1">
            <a:spLocks/>
          </p:cNvSpPr>
          <p:nvPr/>
        </p:nvSpPr>
        <p:spPr>
          <a:xfrm>
            <a:off x="3587375" y="4309288"/>
            <a:ext cx="44154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r" rtl="1">
              <a:lnSpc>
                <a:spcPct val="150000"/>
              </a:lnSpc>
            </a:pPr>
            <a:r>
              <a:rPr lang="he-IL" sz="12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מגישים:</a:t>
            </a:r>
          </a:p>
          <a:p>
            <a:pPr marL="285750" indent="-285750" algn="r" rtl="1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he-IL" sz="12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יואל אבקסיס</a:t>
            </a:r>
          </a:p>
          <a:p>
            <a:pPr marL="285750" indent="-285750" algn="r" rtl="1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he-IL" sz="12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אביב אלדד</a:t>
            </a:r>
          </a:p>
          <a:p>
            <a:pPr marL="285750" indent="-285750" algn="r" rtl="1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he-IL" sz="12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נבון סהלו</a:t>
            </a:r>
          </a:p>
          <a:p>
            <a:pPr marL="285750" indent="-285750" algn="r" rtl="1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he-IL" sz="12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אלחנן ששון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1CEE57A7-A3A7-FEC2-AB1D-1A363A726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055" y="1907189"/>
            <a:ext cx="606124" cy="606124"/>
          </a:xfrm>
          <a:prstGeom prst="rect">
            <a:avLst/>
          </a:prstGeom>
        </p:spPr>
      </p:pic>
      <p:sp>
        <p:nvSpPr>
          <p:cNvPr id="11" name="מלבן 10">
            <a:extLst>
              <a:ext uri="{FF2B5EF4-FFF2-40B4-BE49-F238E27FC236}">
                <a16:creationId xmlns:a16="http://schemas.microsoft.com/office/drawing/2014/main" id="{AAC12E73-74F6-D250-0994-15105E934CA6}"/>
              </a:ext>
            </a:extLst>
          </p:cNvPr>
          <p:cNvSpPr/>
          <p:nvPr/>
        </p:nvSpPr>
        <p:spPr>
          <a:xfrm>
            <a:off x="-36576" y="-36576"/>
            <a:ext cx="9217152" cy="28041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36A255C1-2A45-4815-125D-028BEEA6A279}"/>
              </a:ext>
            </a:extLst>
          </p:cNvPr>
          <p:cNvSpPr/>
          <p:nvPr/>
        </p:nvSpPr>
        <p:spPr>
          <a:xfrm>
            <a:off x="-60960" y="4913376"/>
            <a:ext cx="9229344" cy="243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CF37F3E2-82BA-A7F7-710C-DDD8CFFE16EB}"/>
              </a:ext>
            </a:extLst>
          </p:cNvPr>
          <p:cNvGrpSpPr/>
          <p:nvPr/>
        </p:nvGrpSpPr>
        <p:grpSpPr>
          <a:xfrm>
            <a:off x="2643992" y="2588688"/>
            <a:ext cx="2453561" cy="2272130"/>
            <a:chOff x="1087710" y="1124114"/>
            <a:chExt cx="3271740" cy="3029808"/>
          </a:xfrm>
        </p:grpSpPr>
        <p:pic>
          <p:nvPicPr>
            <p:cNvPr id="15" name="Google Shape;656;p55">
              <a:extLst>
                <a:ext uri="{FF2B5EF4-FFF2-40B4-BE49-F238E27FC236}">
                  <a16:creationId xmlns:a16="http://schemas.microsoft.com/office/drawing/2014/main" id="{C5157B3F-5B06-A194-2E48-B90742F8094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t="10398" b="10406"/>
            <a:stretch/>
          </p:blipFill>
          <p:spPr>
            <a:xfrm>
              <a:off x="1382948" y="2483425"/>
              <a:ext cx="2976502" cy="1572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657;p55">
              <a:extLst>
                <a:ext uri="{FF2B5EF4-FFF2-40B4-BE49-F238E27FC236}">
                  <a16:creationId xmlns:a16="http://schemas.microsoft.com/office/drawing/2014/main" id="{F7A3D3D4-F04C-7275-A75B-A0BBF05E1CF8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t="5476" b="5476"/>
            <a:stretch/>
          </p:blipFill>
          <p:spPr>
            <a:xfrm>
              <a:off x="1934508" y="1124114"/>
              <a:ext cx="2253573" cy="18637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658;p55">
              <a:extLst>
                <a:ext uri="{FF2B5EF4-FFF2-40B4-BE49-F238E27FC236}">
                  <a16:creationId xmlns:a16="http://schemas.microsoft.com/office/drawing/2014/main" id="{150F4906-4D56-0A0A-0854-0C594628432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t="17152" b="17152"/>
            <a:stretch/>
          </p:blipFill>
          <p:spPr>
            <a:xfrm>
              <a:off x="1087710" y="3148297"/>
              <a:ext cx="1648312" cy="1005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לבן 31">
            <a:extLst>
              <a:ext uri="{FF2B5EF4-FFF2-40B4-BE49-F238E27FC236}">
                <a16:creationId xmlns:a16="http://schemas.microsoft.com/office/drawing/2014/main" id="{96186D56-0789-E8B7-7504-84977D7C94D8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3306FAB6-4F26-A9C2-435A-61BD03CBB1A1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540;p47">
            <a:extLst>
              <a:ext uri="{FF2B5EF4-FFF2-40B4-BE49-F238E27FC236}">
                <a16:creationId xmlns:a16="http://schemas.microsoft.com/office/drawing/2014/main" id="{120AD9A5-66D8-A2E7-C203-F734C6F7DBA8}"/>
              </a:ext>
            </a:extLst>
          </p:cNvPr>
          <p:cNvSpPr txBox="1">
            <a:spLocks/>
          </p:cNvSpPr>
          <p:nvPr/>
        </p:nvSpPr>
        <p:spPr>
          <a:xfrm>
            <a:off x="2938428" y="108165"/>
            <a:ext cx="32671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Decision Tree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C0C6EDE2-CDC2-2120-798C-F39EB446A3B1}"/>
              </a:ext>
            </a:extLst>
          </p:cNvPr>
          <p:cNvSpPr txBox="1"/>
          <p:nvPr/>
        </p:nvSpPr>
        <p:spPr>
          <a:xfrm>
            <a:off x="6952032" y="843404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לפני ניקוי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4DE47818-9148-ADF6-5C77-A146B85835F8}"/>
              </a:ext>
            </a:extLst>
          </p:cNvPr>
          <p:cNvSpPr txBox="1"/>
          <p:nvPr/>
        </p:nvSpPr>
        <p:spPr>
          <a:xfrm>
            <a:off x="419308" y="847819"/>
            <a:ext cx="232691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 + </a:t>
            </a:r>
            <a:r>
              <a:rPr lang="en-US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Best Threshold</a:t>
            </a:r>
            <a:endParaRPr lang="he-IL" sz="1200" b="1" dirty="0"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2803FCA4-5D1E-4E1D-8701-ABA6F40167F7}"/>
              </a:ext>
            </a:extLst>
          </p:cNvPr>
          <p:cNvSpPr txBox="1"/>
          <p:nvPr/>
        </p:nvSpPr>
        <p:spPr>
          <a:xfrm>
            <a:off x="4039447" y="847819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</a:t>
            </a:r>
          </a:p>
        </p:txBody>
      </p:sp>
      <p:pic>
        <p:nvPicPr>
          <p:cNvPr id="7" name="Picture 9" descr="Chart&#10;&#10;Description automatically generated">
            <a:extLst>
              <a:ext uri="{FF2B5EF4-FFF2-40B4-BE49-F238E27FC236}">
                <a16:creationId xmlns:a16="http://schemas.microsoft.com/office/drawing/2014/main" id="{FD29E6B4-62CD-8B59-AE6C-F768AEA50B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470" y="1134831"/>
            <a:ext cx="2547171" cy="1910378"/>
          </a:xfrm>
          <a:prstGeom prst="rect">
            <a:avLst/>
          </a:prstGeom>
        </p:spPr>
      </p:pic>
      <p:pic>
        <p:nvPicPr>
          <p:cNvPr id="10" name="Picture 7" descr="Chart&#10;&#10;Description automatically generated">
            <a:extLst>
              <a:ext uri="{FF2B5EF4-FFF2-40B4-BE49-F238E27FC236}">
                <a16:creationId xmlns:a16="http://schemas.microsoft.com/office/drawing/2014/main" id="{CB65E916-6ED0-239E-EFD6-B3763D1987E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9210" y="1122304"/>
            <a:ext cx="2547170" cy="1910377"/>
          </a:xfrm>
          <a:prstGeom prst="rect">
            <a:avLst/>
          </a:prstGeom>
        </p:spPr>
      </p:pic>
      <p:pic>
        <p:nvPicPr>
          <p:cNvPr id="13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784DB4CC-5732-80F8-5D5A-744AA1BC984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5572" y="1123543"/>
            <a:ext cx="2625278" cy="1968958"/>
          </a:xfrm>
          <a:prstGeom prst="rect">
            <a:avLst/>
          </a:prstGeom>
        </p:spPr>
      </p:pic>
      <p:pic>
        <p:nvPicPr>
          <p:cNvPr id="16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A491F6B2-89D9-43B6-B700-3C54240AB4A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1389" y="3170795"/>
            <a:ext cx="2472962" cy="1854722"/>
          </a:xfrm>
          <a:prstGeom prst="rect">
            <a:avLst/>
          </a:prstGeom>
        </p:spPr>
      </p:pic>
      <p:pic>
        <p:nvPicPr>
          <p:cNvPr id="19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D07C0B0-CA30-B4BF-C420-E0348A0E373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0949" y="3196265"/>
            <a:ext cx="2445431" cy="1834072"/>
          </a:xfrm>
          <a:prstGeom prst="rect">
            <a:avLst/>
          </a:prstGeom>
        </p:spPr>
      </p:pic>
      <p:pic>
        <p:nvPicPr>
          <p:cNvPr id="22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021982C3-4C17-CB30-4F73-C86EE5ADD45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9984" y="3220637"/>
            <a:ext cx="2373028" cy="177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32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לבן 31">
            <a:extLst>
              <a:ext uri="{FF2B5EF4-FFF2-40B4-BE49-F238E27FC236}">
                <a16:creationId xmlns:a16="http://schemas.microsoft.com/office/drawing/2014/main" id="{96186D56-0789-E8B7-7504-84977D7C94D8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3306FAB6-4F26-A9C2-435A-61BD03CBB1A1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540;p47">
            <a:extLst>
              <a:ext uri="{FF2B5EF4-FFF2-40B4-BE49-F238E27FC236}">
                <a16:creationId xmlns:a16="http://schemas.microsoft.com/office/drawing/2014/main" id="{120AD9A5-66D8-A2E7-C203-F734C6F7DBA8}"/>
              </a:ext>
            </a:extLst>
          </p:cNvPr>
          <p:cNvSpPr txBox="1">
            <a:spLocks/>
          </p:cNvSpPr>
          <p:nvPr/>
        </p:nvSpPr>
        <p:spPr>
          <a:xfrm>
            <a:off x="2938428" y="108165"/>
            <a:ext cx="32671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Random Forest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C0C6EDE2-CDC2-2120-798C-F39EB446A3B1}"/>
              </a:ext>
            </a:extLst>
          </p:cNvPr>
          <p:cNvSpPr txBox="1"/>
          <p:nvPr/>
        </p:nvSpPr>
        <p:spPr>
          <a:xfrm>
            <a:off x="6952032" y="843404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לפני ניקוי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4DE47818-9148-ADF6-5C77-A146B85835F8}"/>
              </a:ext>
            </a:extLst>
          </p:cNvPr>
          <p:cNvSpPr txBox="1"/>
          <p:nvPr/>
        </p:nvSpPr>
        <p:spPr>
          <a:xfrm>
            <a:off x="419308" y="847819"/>
            <a:ext cx="232691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 + </a:t>
            </a:r>
            <a:r>
              <a:rPr lang="en-US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Best Threshold</a:t>
            </a:r>
            <a:endParaRPr lang="he-IL" sz="1200" b="1" dirty="0"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2803FCA4-5D1E-4E1D-8701-ABA6F40167F7}"/>
              </a:ext>
            </a:extLst>
          </p:cNvPr>
          <p:cNvSpPr txBox="1"/>
          <p:nvPr/>
        </p:nvSpPr>
        <p:spPr>
          <a:xfrm>
            <a:off x="4039447" y="847819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</a:t>
            </a:r>
          </a:p>
        </p:txBody>
      </p:sp>
      <p:pic>
        <p:nvPicPr>
          <p:cNvPr id="6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D1565186-12E2-E76A-E80A-D539249287D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5079" y="1152077"/>
            <a:ext cx="2558562" cy="1918922"/>
          </a:xfrm>
          <a:prstGeom prst="rect">
            <a:avLst/>
          </a:prstGeom>
        </p:spPr>
      </p:pic>
      <p:pic>
        <p:nvPicPr>
          <p:cNvPr id="9" name="Picture 7" descr="Chart&#10;&#10;Description automatically generated">
            <a:extLst>
              <a:ext uri="{FF2B5EF4-FFF2-40B4-BE49-F238E27FC236}">
                <a16:creationId xmlns:a16="http://schemas.microsoft.com/office/drawing/2014/main" id="{889DA4BC-CFE0-BA0F-3F75-638526604EB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03796" y="1121017"/>
            <a:ext cx="2547170" cy="1910378"/>
          </a:xfrm>
          <a:prstGeom prst="rect">
            <a:avLst/>
          </a:prstGeom>
        </p:spPr>
      </p:pic>
      <p:pic>
        <p:nvPicPr>
          <p:cNvPr id="12" name="Picture 5" descr="Chart&#10;&#10;Description automatically generated">
            <a:extLst>
              <a:ext uri="{FF2B5EF4-FFF2-40B4-BE49-F238E27FC236}">
                <a16:creationId xmlns:a16="http://schemas.microsoft.com/office/drawing/2014/main" id="{9DCC0349-688A-D37B-8135-A68065D2078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61299" y="1121017"/>
            <a:ext cx="2669551" cy="2002164"/>
          </a:xfrm>
          <a:prstGeom prst="rect">
            <a:avLst/>
          </a:prstGeom>
        </p:spPr>
      </p:pic>
      <p:pic>
        <p:nvPicPr>
          <p:cNvPr id="15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B9051711-19B0-C26D-A9A4-F1480EC50B9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833" y="3172725"/>
            <a:ext cx="2472962" cy="1854722"/>
          </a:xfrm>
          <a:prstGeom prst="rect">
            <a:avLst/>
          </a:prstGeom>
        </p:spPr>
      </p:pic>
      <p:pic>
        <p:nvPicPr>
          <p:cNvPr id="18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E936BAAC-2EBF-3810-1872-9BD97E8EF0F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47676" y="3216880"/>
            <a:ext cx="2403289" cy="1802467"/>
          </a:xfrm>
          <a:prstGeom prst="rect">
            <a:avLst/>
          </a:prstGeom>
        </p:spPr>
      </p:pic>
      <p:pic>
        <p:nvPicPr>
          <p:cNvPr id="21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6180EBA2-1317-8430-71D5-F7DB4157DF5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40116" y="3230245"/>
            <a:ext cx="2326848" cy="174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לבן 31">
            <a:extLst>
              <a:ext uri="{FF2B5EF4-FFF2-40B4-BE49-F238E27FC236}">
                <a16:creationId xmlns:a16="http://schemas.microsoft.com/office/drawing/2014/main" id="{96186D56-0789-E8B7-7504-84977D7C94D8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3306FAB6-4F26-A9C2-435A-61BD03CBB1A1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540;p47">
            <a:extLst>
              <a:ext uri="{FF2B5EF4-FFF2-40B4-BE49-F238E27FC236}">
                <a16:creationId xmlns:a16="http://schemas.microsoft.com/office/drawing/2014/main" id="{120AD9A5-66D8-A2E7-C203-F734C6F7DBA8}"/>
              </a:ext>
            </a:extLst>
          </p:cNvPr>
          <p:cNvSpPr txBox="1">
            <a:spLocks/>
          </p:cNvSpPr>
          <p:nvPr/>
        </p:nvSpPr>
        <p:spPr>
          <a:xfrm>
            <a:off x="2938428" y="108165"/>
            <a:ext cx="32671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Polynomial SVM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C0C6EDE2-CDC2-2120-798C-F39EB446A3B1}"/>
              </a:ext>
            </a:extLst>
          </p:cNvPr>
          <p:cNvSpPr txBox="1"/>
          <p:nvPr/>
        </p:nvSpPr>
        <p:spPr>
          <a:xfrm>
            <a:off x="6952032" y="843404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לפני ניקוי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4DE47818-9148-ADF6-5C77-A146B85835F8}"/>
              </a:ext>
            </a:extLst>
          </p:cNvPr>
          <p:cNvSpPr txBox="1"/>
          <p:nvPr/>
        </p:nvSpPr>
        <p:spPr>
          <a:xfrm>
            <a:off x="419308" y="847819"/>
            <a:ext cx="232691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 + </a:t>
            </a:r>
            <a:r>
              <a:rPr lang="en-US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Best Threshold</a:t>
            </a:r>
            <a:endParaRPr lang="he-IL" sz="1200" b="1" dirty="0"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2803FCA4-5D1E-4E1D-8701-ABA6F40167F7}"/>
              </a:ext>
            </a:extLst>
          </p:cNvPr>
          <p:cNvSpPr txBox="1"/>
          <p:nvPr/>
        </p:nvSpPr>
        <p:spPr>
          <a:xfrm>
            <a:off x="4039447" y="847819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</a:t>
            </a:r>
          </a:p>
        </p:txBody>
      </p:sp>
      <p:pic>
        <p:nvPicPr>
          <p:cNvPr id="7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AE410B4A-01A7-4347-6EA1-5D4B2B0A27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817" y="1151565"/>
            <a:ext cx="2540824" cy="1905618"/>
          </a:xfrm>
          <a:prstGeom prst="rect">
            <a:avLst/>
          </a:prstGeom>
        </p:spPr>
      </p:pic>
      <p:pic>
        <p:nvPicPr>
          <p:cNvPr id="10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939536FE-D9F8-A105-E77E-96D36C03356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56420" y="1088936"/>
            <a:ext cx="2594545" cy="1945909"/>
          </a:xfrm>
          <a:prstGeom prst="rect">
            <a:avLst/>
          </a:prstGeom>
        </p:spPr>
      </p:pic>
      <p:pic>
        <p:nvPicPr>
          <p:cNvPr id="13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91172781-08F6-4F93-B984-3677C18F6B6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25576" y="1088936"/>
            <a:ext cx="2705274" cy="2028955"/>
          </a:xfrm>
          <a:prstGeom prst="rect">
            <a:avLst/>
          </a:prstGeom>
        </p:spPr>
      </p:pic>
      <p:pic>
        <p:nvPicPr>
          <p:cNvPr id="16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61998A22-640C-8759-7147-2A393DAB5A5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229" y="3150345"/>
            <a:ext cx="2472566" cy="1854425"/>
          </a:xfrm>
          <a:prstGeom prst="rect">
            <a:avLst/>
          </a:prstGeom>
        </p:spPr>
      </p:pic>
      <p:pic>
        <p:nvPicPr>
          <p:cNvPr id="19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96977041-69F4-7786-027F-2152D4D9C68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47676" y="3216879"/>
            <a:ext cx="2403289" cy="1802467"/>
          </a:xfrm>
          <a:prstGeom prst="rect">
            <a:avLst/>
          </a:prstGeom>
        </p:spPr>
      </p:pic>
      <p:pic>
        <p:nvPicPr>
          <p:cNvPr id="22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AF8C645F-DA63-D8E3-0F54-E29CF532EE9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40116" y="3230245"/>
            <a:ext cx="2309030" cy="17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18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לבן 31">
            <a:extLst>
              <a:ext uri="{FF2B5EF4-FFF2-40B4-BE49-F238E27FC236}">
                <a16:creationId xmlns:a16="http://schemas.microsoft.com/office/drawing/2014/main" id="{96186D56-0789-E8B7-7504-84977D7C94D8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3306FAB6-4F26-A9C2-435A-61BD03CBB1A1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540;p47">
            <a:extLst>
              <a:ext uri="{FF2B5EF4-FFF2-40B4-BE49-F238E27FC236}">
                <a16:creationId xmlns:a16="http://schemas.microsoft.com/office/drawing/2014/main" id="{120AD9A5-66D8-A2E7-C203-F734C6F7DBA8}"/>
              </a:ext>
            </a:extLst>
          </p:cNvPr>
          <p:cNvSpPr txBox="1">
            <a:spLocks/>
          </p:cNvSpPr>
          <p:nvPr/>
        </p:nvSpPr>
        <p:spPr>
          <a:xfrm>
            <a:off x="2938428" y="181481"/>
            <a:ext cx="3267143" cy="499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XGBoost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C0C6EDE2-CDC2-2120-798C-F39EB446A3B1}"/>
              </a:ext>
            </a:extLst>
          </p:cNvPr>
          <p:cNvSpPr txBox="1"/>
          <p:nvPr/>
        </p:nvSpPr>
        <p:spPr>
          <a:xfrm>
            <a:off x="6952032" y="843404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לפני ניקוי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4DE47818-9148-ADF6-5C77-A146B85835F8}"/>
              </a:ext>
            </a:extLst>
          </p:cNvPr>
          <p:cNvSpPr txBox="1"/>
          <p:nvPr/>
        </p:nvSpPr>
        <p:spPr>
          <a:xfrm>
            <a:off x="419308" y="847819"/>
            <a:ext cx="232691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 + </a:t>
            </a:r>
            <a:r>
              <a:rPr lang="en-US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Best Threshold</a:t>
            </a:r>
            <a:endParaRPr lang="he-IL" sz="1200" b="1" dirty="0"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2803FCA4-5D1E-4E1D-8701-ABA6F40167F7}"/>
              </a:ext>
            </a:extLst>
          </p:cNvPr>
          <p:cNvSpPr txBox="1"/>
          <p:nvPr/>
        </p:nvSpPr>
        <p:spPr>
          <a:xfrm>
            <a:off x="4039447" y="847819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D2FBE69-2EE1-0B71-1428-4A678C35217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40623" y="1113990"/>
            <a:ext cx="2734244" cy="205068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AE1B331-0CDA-FB4E-FA00-77170C0F13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9182" y="3133775"/>
            <a:ext cx="2594544" cy="1945908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D7D2EBAE-CC4F-0B6C-71B9-893E21639E2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3828" y="3104603"/>
            <a:ext cx="2594544" cy="1945908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40198022-DFA0-308E-4A8F-239D81419D7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1200" y="1137768"/>
            <a:ext cx="2734243" cy="2050683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4E4661BB-9EE2-6F54-A7C3-FFD40D84256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350" y="3107507"/>
            <a:ext cx="2594544" cy="1945908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E2EB8680-5439-5376-1BFB-A80E79914EE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651" y="1083092"/>
            <a:ext cx="2734243" cy="205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90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לבן 31">
            <a:extLst>
              <a:ext uri="{FF2B5EF4-FFF2-40B4-BE49-F238E27FC236}">
                <a16:creationId xmlns:a16="http://schemas.microsoft.com/office/drawing/2014/main" id="{96186D56-0789-E8B7-7504-84977D7C94D8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3306FAB6-4F26-A9C2-435A-61BD03CBB1A1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540;p47">
            <a:extLst>
              <a:ext uri="{FF2B5EF4-FFF2-40B4-BE49-F238E27FC236}">
                <a16:creationId xmlns:a16="http://schemas.microsoft.com/office/drawing/2014/main" id="{120AD9A5-66D8-A2E7-C203-F734C6F7DBA8}"/>
              </a:ext>
            </a:extLst>
          </p:cNvPr>
          <p:cNvSpPr txBox="1">
            <a:spLocks/>
          </p:cNvSpPr>
          <p:nvPr/>
        </p:nvSpPr>
        <p:spPr>
          <a:xfrm>
            <a:off x="1331909" y="134564"/>
            <a:ext cx="64435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he-IL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האלגוריתם המנצח – </a:t>
            </a:r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Polynomial Regression</a:t>
            </a:r>
          </a:p>
        </p:txBody>
      </p:sp>
      <p:grpSp>
        <p:nvGrpSpPr>
          <p:cNvPr id="23" name="קבוצה 22">
            <a:extLst>
              <a:ext uri="{FF2B5EF4-FFF2-40B4-BE49-F238E27FC236}">
                <a16:creationId xmlns:a16="http://schemas.microsoft.com/office/drawing/2014/main" id="{A15C0D48-1256-1A90-1940-3B7CD859D040}"/>
              </a:ext>
            </a:extLst>
          </p:cNvPr>
          <p:cNvGrpSpPr/>
          <p:nvPr/>
        </p:nvGrpSpPr>
        <p:grpSpPr>
          <a:xfrm>
            <a:off x="-5235" y="1525391"/>
            <a:ext cx="9091635" cy="3578544"/>
            <a:chOff x="250311" y="792169"/>
            <a:chExt cx="8593064" cy="4244257"/>
          </a:xfrm>
        </p:grpSpPr>
        <p:sp>
          <p:nvSpPr>
            <p:cNvPr id="2" name="TextBox 15">
              <a:extLst>
                <a:ext uri="{FF2B5EF4-FFF2-40B4-BE49-F238E27FC236}">
                  <a16:creationId xmlns:a16="http://schemas.microsoft.com/office/drawing/2014/main" id="{C0C6EDE2-CDC2-2120-798C-F39EB446A3B1}"/>
                </a:ext>
              </a:extLst>
            </p:cNvPr>
            <p:cNvSpPr txBox="1"/>
            <p:nvPr/>
          </p:nvSpPr>
          <p:spPr>
            <a:xfrm>
              <a:off x="6952032" y="792169"/>
              <a:ext cx="1143308" cy="28039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1200" b="1" dirty="0"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לפני ניקוי</a:t>
              </a:r>
            </a:p>
          </p:txBody>
        </p:sp>
        <p:sp>
          <p:nvSpPr>
            <p:cNvPr id="3" name="TextBox 17">
              <a:extLst>
                <a:ext uri="{FF2B5EF4-FFF2-40B4-BE49-F238E27FC236}">
                  <a16:creationId xmlns:a16="http://schemas.microsoft.com/office/drawing/2014/main" id="{4DE47818-9148-ADF6-5C77-A146B85835F8}"/>
                </a:ext>
              </a:extLst>
            </p:cNvPr>
            <p:cNvSpPr txBox="1"/>
            <p:nvPr/>
          </p:nvSpPr>
          <p:spPr>
            <a:xfrm>
              <a:off x="419308" y="813661"/>
              <a:ext cx="2326910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1200" b="1" dirty="0"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אחרי ניקוי + </a:t>
              </a:r>
              <a:r>
                <a:rPr lang="en-US" sz="1200" b="1" dirty="0"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Best Threshold</a:t>
              </a:r>
              <a:endPara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2803FCA4-5D1E-4E1D-8701-ABA6F40167F7}"/>
                </a:ext>
              </a:extLst>
            </p:cNvPr>
            <p:cNvSpPr txBox="1"/>
            <p:nvPr/>
          </p:nvSpPr>
          <p:spPr>
            <a:xfrm>
              <a:off x="4039447" y="805122"/>
              <a:ext cx="1143308" cy="28039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1200" b="1" dirty="0"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אחרי ניקוי</a:t>
              </a:r>
            </a:p>
          </p:txBody>
        </p:sp>
        <p:pic>
          <p:nvPicPr>
            <p:cNvPr id="6" name="Picture 12" descr="Chart, treemap chart&#10;&#10;Description automatically generated">
              <a:extLst>
                <a:ext uri="{FF2B5EF4-FFF2-40B4-BE49-F238E27FC236}">
                  <a16:creationId xmlns:a16="http://schemas.microsoft.com/office/drawing/2014/main" id="{1CBC6E51-286A-2F56-9185-97A8EEB0E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311" y="1108532"/>
              <a:ext cx="2707798" cy="2032114"/>
            </a:xfrm>
            <a:prstGeom prst="rect">
              <a:avLst/>
            </a:prstGeom>
          </p:spPr>
        </p:pic>
        <p:pic>
          <p:nvPicPr>
            <p:cNvPr id="9" name="Picture 10" descr="Chart, treemap chart&#10;&#10;Description automatically generated">
              <a:extLst>
                <a:ext uri="{FF2B5EF4-FFF2-40B4-BE49-F238E27FC236}">
                  <a16:creationId xmlns:a16="http://schemas.microsoft.com/office/drawing/2014/main" id="{DC9CB389-6F37-C48B-9108-31CE9BA28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4915" y="1108532"/>
              <a:ext cx="2651624" cy="2032114"/>
            </a:xfrm>
            <a:prstGeom prst="rect">
              <a:avLst/>
            </a:prstGeom>
          </p:spPr>
        </p:pic>
        <p:pic>
          <p:nvPicPr>
            <p:cNvPr id="12" name="Picture 4" descr="Chart, treemap chart&#10;&#10;Description automatically generated">
              <a:extLst>
                <a:ext uri="{FF2B5EF4-FFF2-40B4-BE49-F238E27FC236}">
                  <a16:creationId xmlns:a16="http://schemas.microsoft.com/office/drawing/2014/main" id="{346DC942-43D3-9CA8-F65B-115748D1D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752" y="1108532"/>
              <a:ext cx="2651623" cy="2150432"/>
            </a:xfrm>
            <a:prstGeom prst="rect">
              <a:avLst/>
            </a:prstGeom>
          </p:spPr>
        </p:pic>
        <p:pic>
          <p:nvPicPr>
            <p:cNvPr id="15" name="Picture 14" descr="Chart, line chart&#10;&#10;Description automatically generated">
              <a:extLst>
                <a:ext uri="{FF2B5EF4-FFF2-40B4-BE49-F238E27FC236}">
                  <a16:creationId xmlns:a16="http://schemas.microsoft.com/office/drawing/2014/main" id="{83B2D605-D918-AB20-16A1-9FC4542CC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30" y="3058355"/>
              <a:ext cx="2364270" cy="1920856"/>
            </a:xfrm>
            <a:prstGeom prst="rect">
              <a:avLst/>
            </a:prstGeom>
          </p:spPr>
        </p:pic>
        <p:pic>
          <p:nvPicPr>
            <p:cNvPr id="18" name="Picture 8" descr="Chart, line chart&#10;&#10;Description automatically generated">
              <a:extLst>
                <a:ext uri="{FF2B5EF4-FFF2-40B4-BE49-F238E27FC236}">
                  <a16:creationId xmlns:a16="http://schemas.microsoft.com/office/drawing/2014/main" id="{32B6C91C-DCF5-1EDF-681D-27084765F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4542" y="3022181"/>
              <a:ext cx="2477671" cy="2014245"/>
            </a:xfrm>
            <a:prstGeom prst="rect">
              <a:avLst/>
            </a:prstGeom>
          </p:spPr>
        </p:pic>
        <p:pic>
          <p:nvPicPr>
            <p:cNvPr id="21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A3442214-797A-7EAB-2D2A-8E95645D5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7329" y="3058355"/>
              <a:ext cx="2343493" cy="1962018"/>
            </a:xfrm>
            <a:prstGeom prst="rect">
              <a:avLst/>
            </a:prstGeom>
          </p:spPr>
        </p:pic>
      </p:grp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282A47A6-2512-EED4-3C9F-A816B4D0CAC4}"/>
              </a:ext>
            </a:extLst>
          </p:cNvPr>
          <p:cNvSpPr txBox="1"/>
          <p:nvPr/>
        </p:nvSpPr>
        <p:spPr>
          <a:xfrm>
            <a:off x="814192" y="768792"/>
            <a:ext cx="821081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כמו שלמדנו, כאשר באים לבחור את האלגוריתם המוצלח ביותר ישנם כמה מדדים להשוואה.</a:t>
            </a:r>
          </a:p>
          <a:p>
            <a:pPr marL="0" marR="0" lvl="0" indent="0" algn="just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במקרה שלנו, מכיוון שמדובר באבחון של בעיה רפואית, נרצה למקסם את שיעור ה-</a:t>
            </a:r>
            <a:r>
              <a:rPr lang="en-US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TP</a:t>
            </a:r>
            <a:r>
              <a:rPr lang="he-IL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(שקול למזעור ה-</a:t>
            </a:r>
            <a:r>
              <a:rPr lang="en-US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FN</a:t>
            </a:r>
            <a:r>
              <a:rPr lang="he-IL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), אפילו במחיר של שיעור </a:t>
            </a:r>
            <a:r>
              <a:rPr lang="en-US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FP</a:t>
            </a:r>
            <a:r>
              <a:rPr lang="he-IL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גבוה יותר. בצורה זו נוכל להבטיח אבחון מוקדם ובכך למנוע סיבוכים עתידיים של המחלה.</a:t>
            </a:r>
          </a:p>
          <a:p>
            <a:pPr marL="0" marR="0" lvl="0" indent="0" algn="just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1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האלגוריתם שעונה בצורה הכי טובה על דרישות אלו הוא האלגוריתם </a:t>
            </a:r>
            <a:r>
              <a:rPr lang="en-US" sz="11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Polynomial Regression</a:t>
            </a:r>
            <a:r>
              <a:rPr lang="he-IL" sz="11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6910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F381E9B9-4DD0-63B7-BAEC-6D80FD75BDD7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EAB76314-82BF-2825-02BB-FD67919ADD03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Google Shape;540;p47">
            <a:extLst>
              <a:ext uri="{FF2B5EF4-FFF2-40B4-BE49-F238E27FC236}">
                <a16:creationId xmlns:a16="http://schemas.microsoft.com/office/drawing/2014/main" id="{2B927B99-1FBE-CB53-F409-6635511671FA}"/>
              </a:ext>
            </a:extLst>
          </p:cNvPr>
          <p:cNvSpPr txBox="1">
            <a:spLocks/>
          </p:cNvSpPr>
          <p:nvPr/>
        </p:nvSpPr>
        <p:spPr>
          <a:xfrm>
            <a:off x="3244752" y="144824"/>
            <a:ext cx="26544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סיכום התוצאות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Google Shape;77;p7">
            <a:extLst>
              <a:ext uri="{FF2B5EF4-FFF2-40B4-BE49-F238E27FC236}">
                <a16:creationId xmlns:a16="http://schemas.microsoft.com/office/drawing/2014/main" id="{2BCF26F7-609E-75B9-820F-2AFD38AEECBD}"/>
              </a:ext>
            </a:extLst>
          </p:cNvPr>
          <p:cNvGrpSpPr/>
          <p:nvPr/>
        </p:nvGrpSpPr>
        <p:grpSpPr>
          <a:xfrm>
            <a:off x="7728654" y="6025661"/>
            <a:ext cx="1451922" cy="1502899"/>
            <a:chOff x="2341150" y="1886450"/>
            <a:chExt cx="934200" cy="967000"/>
          </a:xfrm>
        </p:grpSpPr>
        <p:sp>
          <p:nvSpPr>
            <p:cNvPr id="12" name="Google Shape;78;p7">
              <a:extLst>
                <a:ext uri="{FF2B5EF4-FFF2-40B4-BE49-F238E27FC236}">
                  <a16:creationId xmlns:a16="http://schemas.microsoft.com/office/drawing/2014/main" id="{CFAD6508-4A38-BDA6-C88E-6F934E592186}"/>
                </a:ext>
              </a:extLst>
            </p:cNvPr>
            <p:cNvSpPr/>
            <p:nvPr/>
          </p:nvSpPr>
          <p:spPr>
            <a:xfrm>
              <a:off x="2341150" y="1909000"/>
              <a:ext cx="934200" cy="934200"/>
            </a:xfrm>
            <a:custGeom>
              <a:avLst/>
              <a:gdLst/>
              <a:ahLst/>
              <a:cxnLst/>
              <a:rect l="l" t="t" r="r" b="b"/>
              <a:pathLst>
                <a:path w="37368" h="37368" extrusionOk="0">
                  <a:moveTo>
                    <a:pt x="18683" y="1"/>
                  </a:moveTo>
                  <a:cubicBezTo>
                    <a:pt x="8365" y="1"/>
                    <a:pt x="0" y="8365"/>
                    <a:pt x="0" y="18685"/>
                  </a:cubicBezTo>
                  <a:cubicBezTo>
                    <a:pt x="0" y="29003"/>
                    <a:pt x="8365" y="37368"/>
                    <a:pt x="18683" y="37368"/>
                  </a:cubicBezTo>
                  <a:cubicBezTo>
                    <a:pt x="29003" y="37368"/>
                    <a:pt x="37367" y="29003"/>
                    <a:pt x="37367" y="18685"/>
                  </a:cubicBezTo>
                  <a:cubicBezTo>
                    <a:pt x="37367" y="8367"/>
                    <a:pt x="29002" y="1"/>
                    <a:pt x="18683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9;p7">
              <a:extLst>
                <a:ext uri="{FF2B5EF4-FFF2-40B4-BE49-F238E27FC236}">
                  <a16:creationId xmlns:a16="http://schemas.microsoft.com/office/drawing/2014/main" id="{E1F6E881-300F-3DD0-115E-0CAECAD945D4}"/>
                </a:ext>
              </a:extLst>
            </p:cNvPr>
            <p:cNvSpPr/>
            <p:nvPr/>
          </p:nvSpPr>
          <p:spPr>
            <a:xfrm>
              <a:off x="2443875" y="2426800"/>
              <a:ext cx="65100" cy="65075"/>
            </a:xfrm>
            <a:custGeom>
              <a:avLst/>
              <a:gdLst/>
              <a:ahLst/>
              <a:cxnLst/>
              <a:rect l="l" t="t" r="r" b="b"/>
              <a:pathLst>
                <a:path w="2604" h="2603" extrusionOk="0">
                  <a:moveTo>
                    <a:pt x="1256" y="1"/>
                  </a:moveTo>
                  <a:cubicBezTo>
                    <a:pt x="1172" y="1"/>
                    <a:pt x="1104" y="68"/>
                    <a:pt x="1104" y="151"/>
                  </a:cubicBezTo>
                  <a:lnTo>
                    <a:pt x="1104" y="1104"/>
                  </a:lnTo>
                  <a:lnTo>
                    <a:pt x="152" y="1104"/>
                  </a:lnTo>
                  <a:cubicBezTo>
                    <a:pt x="152" y="1104"/>
                    <a:pt x="151" y="1104"/>
                    <a:pt x="150" y="1104"/>
                  </a:cubicBezTo>
                  <a:cubicBezTo>
                    <a:pt x="67" y="1104"/>
                    <a:pt x="1" y="1171"/>
                    <a:pt x="2" y="1255"/>
                  </a:cubicBezTo>
                  <a:lnTo>
                    <a:pt x="2" y="1349"/>
                  </a:lnTo>
                  <a:cubicBezTo>
                    <a:pt x="1" y="1432"/>
                    <a:pt x="68" y="1499"/>
                    <a:pt x="152" y="1499"/>
                  </a:cubicBezTo>
                  <a:lnTo>
                    <a:pt x="1104" y="1499"/>
                  </a:lnTo>
                  <a:lnTo>
                    <a:pt x="1104" y="2452"/>
                  </a:lnTo>
                  <a:cubicBezTo>
                    <a:pt x="1104" y="2535"/>
                    <a:pt x="1172" y="2603"/>
                    <a:pt x="1256" y="2603"/>
                  </a:cubicBezTo>
                  <a:lnTo>
                    <a:pt x="1350" y="2603"/>
                  </a:lnTo>
                  <a:cubicBezTo>
                    <a:pt x="1433" y="2603"/>
                    <a:pt x="1500" y="2536"/>
                    <a:pt x="1500" y="2452"/>
                  </a:cubicBezTo>
                  <a:lnTo>
                    <a:pt x="1500" y="1499"/>
                  </a:lnTo>
                  <a:lnTo>
                    <a:pt x="2453" y="1499"/>
                  </a:lnTo>
                  <a:cubicBezTo>
                    <a:pt x="2536" y="1499"/>
                    <a:pt x="2604" y="1432"/>
                    <a:pt x="2604" y="1349"/>
                  </a:cubicBezTo>
                  <a:lnTo>
                    <a:pt x="2604" y="1255"/>
                  </a:lnTo>
                  <a:cubicBezTo>
                    <a:pt x="2604" y="1171"/>
                    <a:pt x="2537" y="1104"/>
                    <a:pt x="2455" y="1104"/>
                  </a:cubicBezTo>
                  <a:cubicBezTo>
                    <a:pt x="2454" y="1104"/>
                    <a:pt x="2454" y="1104"/>
                    <a:pt x="2453" y="1104"/>
                  </a:cubicBezTo>
                  <a:lnTo>
                    <a:pt x="1500" y="1104"/>
                  </a:lnTo>
                  <a:lnTo>
                    <a:pt x="1500" y="151"/>
                  </a:lnTo>
                  <a:cubicBezTo>
                    <a:pt x="1500" y="68"/>
                    <a:pt x="1433" y="1"/>
                    <a:pt x="1350" y="1"/>
                  </a:cubicBezTo>
                  <a:close/>
                </a:path>
              </a:pathLst>
            </a:custGeom>
            <a:solidFill>
              <a:srgbClr val="5B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0;p7">
              <a:extLst>
                <a:ext uri="{FF2B5EF4-FFF2-40B4-BE49-F238E27FC236}">
                  <a16:creationId xmlns:a16="http://schemas.microsoft.com/office/drawing/2014/main" id="{E7FE207D-CFCA-7E39-CDE5-546F07394BCD}"/>
                </a:ext>
              </a:extLst>
            </p:cNvPr>
            <p:cNvSpPr/>
            <p:nvPr/>
          </p:nvSpPr>
          <p:spPr>
            <a:xfrm>
              <a:off x="3069825" y="2596250"/>
              <a:ext cx="78225" cy="78225"/>
            </a:xfrm>
            <a:custGeom>
              <a:avLst/>
              <a:gdLst/>
              <a:ahLst/>
              <a:cxnLst/>
              <a:rect l="l" t="t" r="r" b="b"/>
              <a:pathLst>
                <a:path w="3129" h="3129" extrusionOk="0">
                  <a:moveTo>
                    <a:pt x="1507" y="0"/>
                  </a:moveTo>
                  <a:cubicBezTo>
                    <a:pt x="1408" y="0"/>
                    <a:pt x="1326" y="82"/>
                    <a:pt x="1327" y="182"/>
                  </a:cubicBezTo>
                  <a:lnTo>
                    <a:pt x="1327" y="1326"/>
                  </a:lnTo>
                  <a:lnTo>
                    <a:pt x="182" y="1326"/>
                  </a:lnTo>
                  <a:cubicBezTo>
                    <a:pt x="82" y="1326"/>
                    <a:pt x="1" y="1407"/>
                    <a:pt x="1" y="1508"/>
                  </a:cubicBezTo>
                  <a:lnTo>
                    <a:pt x="1" y="1621"/>
                  </a:lnTo>
                  <a:cubicBezTo>
                    <a:pt x="1" y="1722"/>
                    <a:pt x="82" y="1802"/>
                    <a:pt x="182" y="1802"/>
                  </a:cubicBezTo>
                  <a:lnTo>
                    <a:pt x="1327" y="1802"/>
                  </a:lnTo>
                  <a:lnTo>
                    <a:pt x="1327" y="2947"/>
                  </a:lnTo>
                  <a:cubicBezTo>
                    <a:pt x="1327" y="3048"/>
                    <a:pt x="1408" y="3128"/>
                    <a:pt x="1508" y="3128"/>
                  </a:cubicBezTo>
                  <a:lnTo>
                    <a:pt x="1622" y="3128"/>
                  </a:lnTo>
                  <a:cubicBezTo>
                    <a:pt x="1721" y="3128"/>
                    <a:pt x="1803" y="3048"/>
                    <a:pt x="1803" y="2947"/>
                  </a:cubicBezTo>
                  <a:lnTo>
                    <a:pt x="1803" y="1802"/>
                  </a:lnTo>
                  <a:lnTo>
                    <a:pt x="2948" y="1802"/>
                  </a:lnTo>
                  <a:cubicBezTo>
                    <a:pt x="3047" y="1802"/>
                    <a:pt x="3129" y="1722"/>
                    <a:pt x="3129" y="1621"/>
                  </a:cubicBezTo>
                  <a:lnTo>
                    <a:pt x="3129" y="1508"/>
                  </a:lnTo>
                  <a:cubicBezTo>
                    <a:pt x="3129" y="1407"/>
                    <a:pt x="3047" y="1326"/>
                    <a:pt x="2948" y="1326"/>
                  </a:cubicBezTo>
                  <a:lnTo>
                    <a:pt x="1803" y="1326"/>
                  </a:lnTo>
                  <a:lnTo>
                    <a:pt x="1803" y="182"/>
                  </a:lnTo>
                  <a:cubicBezTo>
                    <a:pt x="1803" y="81"/>
                    <a:pt x="1721" y="0"/>
                    <a:pt x="1620" y="0"/>
                  </a:cubicBezTo>
                  <a:close/>
                </a:path>
              </a:pathLst>
            </a:custGeom>
            <a:solidFill>
              <a:srgbClr val="5B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1;p7">
              <a:extLst>
                <a:ext uri="{FF2B5EF4-FFF2-40B4-BE49-F238E27FC236}">
                  <a16:creationId xmlns:a16="http://schemas.microsoft.com/office/drawing/2014/main" id="{8DD0B9EB-BC1A-EB13-75FE-3EABA222F883}"/>
                </a:ext>
              </a:extLst>
            </p:cNvPr>
            <p:cNvSpPr/>
            <p:nvPr/>
          </p:nvSpPr>
          <p:spPr>
            <a:xfrm>
              <a:off x="2527525" y="2000150"/>
              <a:ext cx="105350" cy="105350"/>
            </a:xfrm>
            <a:custGeom>
              <a:avLst/>
              <a:gdLst/>
              <a:ahLst/>
              <a:cxnLst/>
              <a:rect l="l" t="t" r="r" b="b"/>
              <a:pathLst>
                <a:path w="4214" h="4214" extrusionOk="0">
                  <a:moveTo>
                    <a:pt x="2031" y="0"/>
                  </a:moveTo>
                  <a:cubicBezTo>
                    <a:pt x="1896" y="1"/>
                    <a:pt x="1786" y="110"/>
                    <a:pt x="1786" y="245"/>
                  </a:cubicBezTo>
                  <a:lnTo>
                    <a:pt x="1786" y="1787"/>
                  </a:lnTo>
                  <a:lnTo>
                    <a:pt x="245" y="1787"/>
                  </a:lnTo>
                  <a:cubicBezTo>
                    <a:pt x="110" y="1787"/>
                    <a:pt x="1" y="1896"/>
                    <a:pt x="1" y="2031"/>
                  </a:cubicBezTo>
                  <a:lnTo>
                    <a:pt x="1" y="2184"/>
                  </a:lnTo>
                  <a:cubicBezTo>
                    <a:pt x="1" y="2318"/>
                    <a:pt x="110" y="2428"/>
                    <a:pt x="245" y="2428"/>
                  </a:cubicBezTo>
                  <a:lnTo>
                    <a:pt x="1786" y="2428"/>
                  </a:lnTo>
                  <a:lnTo>
                    <a:pt x="1786" y="3970"/>
                  </a:lnTo>
                  <a:cubicBezTo>
                    <a:pt x="1786" y="4104"/>
                    <a:pt x="1896" y="4213"/>
                    <a:pt x="2031" y="4213"/>
                  </a:cubicBezTo>
                  <a:lnTo>
                    <a:pt x="2184" y="4213"/>
                  </a:lnTo>
                  <a:cubicBezTo>
                    <a:pt x="2184" y="4213"/>
                    <a:pt x="2185" y="4213"/>
                    <a:pt x="2186" y="4213"/>
                  </a:cubicBezTo>
                  <a:cubicBezTo>
                    <a:pt x="2319" y="4213"/>
                    <a:pt x="2428" y="4103"/>
                    <a:pt x="2428" y="3970"/>
                  </a:cubicBezTo>
                  <a:lnTo>
                    <a:pt x="2428" y="2428"/>
                  </a:lnTo>
                  <a:lnTo>
                    <a:pt x="3969" y="2428"/>
                  </a:lnTo>
                  <a:cubicBezTo>
                    <a:pt x="4105" y="2428"/>
                    <a:pt x="4214" y="2318"/>
                    <a:pt x="4214" y="2184"/>
                  </a:cubicBezTo>
                  <a:lnTo>
                    <a:pt x="4214" y="2031"/>
                  </a:lnTo>
                  <a:cubicBezTo>
                    <a:pt x="4214" y="1896"/>
                    <a:pt x="4105" y="1787"/>
                    <a:pt x="3969" y="1787"/>
                  </a:cubicBezTo>
                  <a:lnTo>
                    <a:pt x="2427" y="1787"/>
                  </a:lnTo>
                  <a:lnTo>
                    <a:pt x="2427" y="245"/>
                  </a:lnTo>
                  <a:cubicBezTo>
                    <a:pt x="2427" y="110"/>
                    <a:pt x="2318" y="0"/>
                    <a:pt x="2184" y="0"/>
                  </a:cubicBezTo>
                  <a:close/>
                </a:path>
              </a:pathLst>
            </a:custGeom>
            <a:solidFill>
              <a:srgbClr val="5B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2;p7">
              <a:extLst>
                <a:ext uri="{FF2B5EF4-FFF2-40B4-BE49-F238E27FC236}">
                  <a16:creationId xmlns:a16="http://schemas.microsoft.com/office/drawing/2014/main" id="{AB787184-AE9C-947E-FA04-16B1BCE98BB1}"/>
                </a:ext>
              </a:extLst>
            </p:cNvPr>
            <p:cNvSpPr/>
            <p:nvPr/>
          </p:nvSpPr>
          <p:spPr>
            <a:xfrm>
              <a:off x="3141625" y="2298200"/>
              <a:ext cx="125675" cy="125675"/>
            </a:xfrm>
            <a:custGeom>
              <a:avLst/>
              <a:gdLst/>
              <a:ahLst/>
              <a:cxnLst/>
              <a:rect l="l" t="t" r="r" b="b"/>
              <a:pathLst>
                <a:path w="5027" h="5027" extrusionOk="0">
                  <a:moveTo>
                    <a:pt x="2422" y="1"/>
                  </a:moveTo>
                  <a:cubicBezTo>
                    <a:pt x="2261" y="1"/>
                    <a:pt x="2131" y="132"/>
                    <a:pt x="2131" y="292"/>
                  </a:cubicBezTo>
                  <a:lnTo>
                    <a:pt x="2131" y="2131"/>
                  </a:lnTo>
                  <a:lnTo>
                    <a:pt x="292" y="2131"/>
                  </a:lnTo>
                  <a:cubicBezTo>
                    <a:pt x="131" y="2131"/>
                    <a:pt x="0" y="2262"/>
                    <a:pt x="0" y="2423"/>
                  </a:cubicBezTo>
                  <a:lnTo>
                    <a:pt x="0" y="2605"/>
                  </a:lnTo>
                  <a:cubicBezTo>
                    <a:pt x="0" y="2765"/>
                    <a:pt x="131" y="2896"/>
                    <a:pt x="292" y="2896"/>
                  </a:cubicBezTo>
                  <a:lnTo>
                    <a:pt x="2131" y="2896"/>
                  </a:lnTo>
                  <a:lnTo>
                    <a:pt x="2131" y="4735"/>
                  </a:lnTo>
                  <a:cubicBezTo>
                    <a:pt x="2131" y="4896"/>
                    <a:pt x="2261" y="5027"/>
                    <a:pt x="2422" y="5027"/>
                  </a:cubicBezTo>
                  <a:lnTo>
                    <a:pt x="2604" y="5027"/>
                  </a:lnTo>
                  <a:cubicBezTo>
                    <a:pt x="2765" y="5027"/>
                    <a:pt x="2896" y="4896"/>
                    <a:pt x="2896" y="4735"/>
                  </a:cubicBezTo>
                  <a:lnTo>
                    <a:pt x="2896" y="2896"/>
                  </a:lnTo>
                  <a:lnTo>
                    <a:pt x="4735" y="2896"/>
                  </a:lnTo>
                  <a:cubicBezTo>
                    <a:pt x="4895" y="2896"/>
                    <a:pt x="5026" y="2765"/>
                    <a:pt x="5026" y="2605"/>
                  </a:cubicBezTo>
                  <a:lnTo>
                    <a:pt x="5026" y="2423"/>
                  </a:lnTo>
                  <a:cubicBezTo>
                    <a:pt x="5026" y="2262"/>
                    <a:pt x="4896" y="2131"/>
                    <a:pt x="4735" y="2131"/>
                  </a:cubicBezTo>
                  <a:lnTo>
                    <a:pt x="2896" y="2131"/>
                  </a:lnTo>
                  <a:lnTo>
                    <a:pt x="2896" y="292"/>
                  </a:lnTo>
                  <a:cubicBezTo>
                    <a:pt x="2896" y="132"/>
                    <a:pt x="2766" y="1"/>
                    <a:pt x="2604" y="1"/>
                  </a:cubicBezTo>
                  <a:close/>
                </a:path>
              </a:pathLst>
            </a:custGeom>
            <a:solidFill>
              <a:srgbClr val="5B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;p7">
              <a:extLst>
                <a:ext uri="{FF2B5EF4-FFF2-40B4-BE49-F238E27FC236}">
                  <a16:creationId xmlns:a16="http://schemas.microsoft.com/office/drawing/2014/main" id="{E9373F81-0998-3AC1-C99E-DA2805AA47DA}"/>
                </a:ext>
              </a:extLst>
            </p:cNvPr>
            <p:cNvSpPr/>
            <p:nvPr/>
          </p:nvSpPr>
          <p:spPr>
            <a:xfrm>
              <a:off x="3049675" y="2168375"/>
              <a:ext cx="56775" cy="56800"/>
            </a:xfrm>
            <a:custGeom>
              <a:avLst/>
              <a:gdLst/>
              <a:ahLst/>
              <a:cxnLst/>
              <a:rect l="l" t="t" r="r" b="b"/>
              <a:pathLst>
                <a:path w="2271" h="2272" extrusionOk="0">
                  <a:moveTo>
                    <a:pt x="1094" y="1"/>
                  </a:moveTo>
                  <a:cubicBezTo>
                    <a:pt x="1022" y="1"/>
                    <a:pt x="962" y="60"/>
                    <a:pt x="963" y="133"/>
                  </a:cubicBezTo>
                  <a:lnTo>
                    <a:pt x="963" y="964"/>
                  </a:lnTo>
                  <a:lnTo>
                    <a:pt x="132" y="964"/>
                  </a:lnTo>
                  <a:cubicBezTo>
                    <a:pt x="59" y="964"/>
                    <a:pt x="0" y="1022"/>
                    <a:pt x="0" y="1096"/>
                  </a:cubicBezTo>
                  <a:lnTo>
                    <a:pt x="0" y="1177"/>
                  </a:lnTo>
                  <a:cubicBezTo>
                    <a:pt x="0" y="1249"/>
                    <a:pt x="59" y="1308"/>
                    <a:pt x="132" y="1308"/>
                  </a:cubicBezTo>
                  <a:lnTo>
                    <a:pt x="963" y="1308"/>
                  </a:lnTo>
                  <a:lnTo>
                    <a:pt x="963" y="2140"/>
                  </a:lnTo>
                  <a:cubicBezTo>
                    <a:pt x="962" y="2212"/>
                    <a:pt x="1021" y="2271"/>
                    <a:pt x="1094" y="2271"/>
                  </a:cubicBezTo>
                  <a:lnTo>
                    <a:pt x="1176" y="2271"/>
                  </a:lnTo>
                  <a:cubicBezTo>
                    <a:pt x="1249" y="2271"/>
                    <a:pt x="1308" y="2212"/>
                    <a:pt x="1308" y="2140"/>
                  </a:cubicBezTo>
                  <a:lnTo>
                    <a:pt x="1308" y="1308"/>
                  </a:lnTo>
                  <a:lnTo>
                    <a:pt x="2138" y="1308"/>
                  </a:lnTo>
                  <a:cubicBezTo>
                    <a:pt x="2211" y="1308"/>
                    <a:pt x="2270" y="1249"/>
                    <a:pt x="2270" y="1177"/>
                  </a:cubicBezTo>
                  <a:lnTo>
                    <a:pt x="2270" y="1096"/>
                  </a:lnTo>
                  <a:cubicBezTo>
                    <a:pt x="2270" y="1022"/>
                    <a:pt x="2211" y="964"/>
                    <a:pt x="2138" y="964"/>
                  </a:cubicBezTo>
                  <a:lnTo>
                    <a:pt x="1308" y="964"/>
                  </a:lnTo>
                  <a:lnTo>
                    <a:pt x="1308" y="133"/>
                  </a:lnTo>
                  <a:cubicBezTo>
                    <a:pt x="1308" y="60"/>
                    <a:pt x="1249" y="1"/>
                    <a:pt x="1176" y="1"/>
                  </a:cubicBezTo>
                  <a:close/>
                </a:path>
              </a:pathLst>
            </a:custGeom>
            <a:solidFill>
              <a:srgbClr val="5B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4;p7">
              <a:extLst>
                <a:ext uri="{FF2B5EF4-FFF2-40B4-BE49-F238E27FC236}">
                  <a16:creationId xmlns:a16="http://schemas.microsoft.com/office/drawing/2014/main" id="{4B273F76-0BDC-B266-6290-B26BE8B448B9}"/>
                </a:ext>
              </a:extLst>
            </p:cNvPr>
            <p:cNvSpPr/>
            <p:nvPr/>
          </p:nvSpPr>
          <p:spPr>
            <a:xfrm>
              <a:off x="2414000" y="2159650"/>
              <a:ext cx="124800" cy="116025"/>
            </a:xfrm>
            <a:custGeom>
              <a:avLst/>
              <a:gdLst/>
              <a:ahLst/>
              <a:cxnLst/>
              <a:rect l="l" t="t" r="r" b="b"/>
              <a:pathLst>
                <a:path w="4992" h="4641" extrusionOk="0">
                  <a:moveTo>
                    <a:pt x="2498" y="0"/>
                  </a:moveTo>
                  <a:cubicBezTo>
                    <a:pt x="2438" y="0"/>
                    <a:pt x="2377" y="2"/>
                    <a:pt x="2317" y="7"/>
                  </a:cubicBezTo>
                  <a:cubicBezTo>
                    <a:pt x="1381" y="80"/>
                    <a:pt x="581" y="710"/>
                    <a:pt x="291" y="1602"/>
                  </a:cubicBezTo>
                  <a:cubicBezTo>
                    <a:pt x="1" y="2495"/>
                    <a:pt x="276" y="3475"/>
                    <a:pt x="989" y="4084"/>
                  </a:cubicBezTo>
                  <a:cubicBezTo>
                    <a:pt x="1427" y="4457"/>
                    <a:pt x="1963" y="4640"/>
                    <a:pt x="2497" y="4640"/>
                  </a:cubicBezTo>
                  <a:cubicBezTo>
                    <a:pt x="3152" y="4640"/>
                    <a:pt x="3802" y="4365"/>
                    <a:pt x="4261" y="3828"/>
                  </a:cubicBezTo>
                  <a:cubicBezTo>
                    <a:pt x="4872" y="3114"/>
                    <a:pt x="4992" y="2104"/>
                    <a:pt x="4566" y="1268"/>
                  </a:cubicBezTo>
                  <a:cubicBezTo>
                    <a:pt x="4167" y="486"/>
                    <a:pt x="3365" y="0"/>
                    <a:pt x="2498" y="0"/>
                  </a:cubicBezTo>
                  <a:close/>
                </a:path>
              </a:pathLst>
            </a:custGeom>
            <a:solidFill>
              <a:srgbClr val="FFF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5;p7">
              <a:extLst>
                <a:ext uri="{FF2B5EF4-FFF2-40B4-BE49-F238E27FC236}">
                  <a16:creationId xmlns:a16="http://schemas.microsoft.com/office/drawing/2014/main" id="{EF43909A-F016-8CA0-761C-A2A6FBB9DFD4}"/>
                </a:ext>
              </a:extLst>
            </p:cNvPr>
            <p:cNvSpPr/>
            <p:nvPr/>
          </p:nvSpPr>
          <p:spPr>
            <a:xfrm>
              <a:off x="2432275" y="2174725"/>
              <a:ext cx="92200" cy="85875"/>
            </a:xfrm>
            <a:custGeom>
              <a:avLst/>
              <a:gdLst/>
              <a:ahLst/>
              <a:cxnLst/>
              <a:rect l="l" t="t" r="r" b="b"/>
              <a:pathLst>
                <a:path w="3688" h="3435" extrusionOk="0">
                  <a:moveTo>
                    <a:pt x="1767" y="0"/>
                  </a:moveTo>
                  <a:cubicBezTo>
                    <a:pt x="1501" y="0"/>
                    <a:pt x="1235" y="62"/>
                    <a:pt x="988" y="187"/>
                  </a:cubicBezTo>
                  <a:cubicBezTo>
                    <a:pt x="370" y="502"/>
                    <a:pt x="1" y="1158"/>
                    <a:pt x="55" y="1851"/>
                  </a:cubicBezTo>
                  <a:cubicBezTo>
                    <a:pt x="109" y="2543"/>
                    <a:pt x="575" y="3135"/>
                    <a:pt x="1235" y="3350"/>
                  </a:cubicBezTo>
                  <a:cubicBezTo>
                    <a:pt x="1410" y="3407"/>
                    <a:pt x="1590" y="3434"/>
                    <a:pt x="1767" y="3434"/>
                  </a:cubicBezTo>
                  <a:cubicBezTo>
                    <a:pt x="2260" y="3434"/>
                    <a:pt x="2740" y="3222"/>
                    <a:pt x="3072" y="2833"/>
                  </a:cubicBezTo>
                  <a:cubicBezTo>
                    <a:pt x="3688" y="2113"/>
                    <a:pt x="3604" y="1029"/>
                    <a:pt x="2883" y="413"/>
                  </a:cubicBezTo>
                  <a:cubicBezTo>
                    <a:pt x="2565" y="141"/>
                    <a:pt x="2168" y="0"/>
                    <a:pt x="1767" y="0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6;p7">
              <a:extLst>
                <a:ext uri="{FF2B5EF4-FFF2-40B4-BE49-F238E27FC236}">
                  <a16:creationId xmlns:a16="http://schemas.microsoft.com/office/drawing/2014/main" id="{9013C5DF-13B5-1A00-11A2-21DC70420023}"/>
                </a:ext>
              </a:extLst>
            </p:cNvPr>
            <p:cNvSpPr/>
            <p:nvPr/>
          </p:nvSpPr>
          <p:spPr>
            <a:xfrm>
              <a:off x="2454950" y="2196775"/>
              <a:ext cx="44850" cy="41775"/>
            </a:xfrm>
            <a:custGeom>
              <a:avLst/>
              <a:gdLst/>
              <a:ahLst/>
              <a:cxnLst/>
              <a:rect l="l" t="t" r="r" b="b"/>
              <a:pathLst>
                <a:path w="1794" h="1671" extrusionOk="0">
                  <a:moveTo>
                    <a:pt x="859" y="0"/>
                  </a:moveTo>
                  <a:cubicBezTo>
                    <a:pt x="730" y="0"/>
                    <a:pt x="601" y="30"/>
                    <a:pt x="481" y="91"/>
                  </a:cubicBezTo>
                  <a:cubicBezTo>
                    <a:pt x="180" y="244"/>
                    <a:pt x="1" y="563"/>
                    <a:pt x="27" y="900"/>
                  </a:cubicBezTo>
                  <a:cubicBezTo>
                    <a:pt x="53" y="1238"/>
                    <a:pt x="279" y="1526"/>
                    <a:pt x="601" y="1629"/>
                  </a:cubicBezTo>
                  <a:cubicBezTo>
                    <a:pt x="686" y="1657"/>
                    <a:pt x="774" y="1671"/>
                    <a:pt x="860" y="1671"/>
                  </a:cubicBezTo>
                  <a:cubicBezTo>
                    <a:pt x="1100" y="1671"/>
                    <a:pt x="1333" y="1568"/>
                    <a:pt x="1495" y="1378"/>
                  </a:cubicBezTo>
                  <a:cubicBezTo>
                    <a:pt x="1794" y="1028"/>
                    <a:pt x="1754" y="501"/>
                    <a:pt x="1403" y="201"/>
                  </a:cubicBezTo>
                  <a:cubicBezTo>
                    <a:pt x="1248" y="69"/>
                    <a:pt x="1054" y="0"/>
                    <a:pt x="859" y="0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7;p7">
              <a:extLst>
                <a:ext uri="{FF2B5EF4-FFF2-40B4-BE49-F238E27FC236}">
                  <a16:creationId xmlns:a16="http://schemas.microsoft.com/office/drawing/2014/main" id="{6235A74A-D17B-10F4-AA95-7BF7F789C4A8}"/>
                </a:ext>
              </a:extLst>
            </p:cNvPr>
            <p:cNvSpPr/>
            <p:nvPr/>
          </p:nvSpPr>
          <p:spPr>
            <a:xfrm>
              <a:off x="2978525" y="2025275"/>
              <a:ext cx="206375" cy="267650"/>
            </a:xfrm>
            <a:custGeom>
              <a:avLst/>
              <a:gdLst/>
              <a:ahLst/>
              <a:cxnLst/>
              <a:rect l="l" t="t" r="r" b="b"/>
              <a:pathLst>
                <a:path w="8255" h="10706" extrusionOk="0">
                  <a:moveTo>
                    <a:pt x="3354" y="0"/>
                  </a:moveTo>
                  <a:lnTo>
                    <a:pt x="3317" y="119"/>
                  </a:lnTo>
                  <a:lnTo>
                    <a:pt x="3285" y="242"/>
                  </a:lnTo>
                  <a:cubicBezTo>
                    <a:pt x="3597" y="339"/>
                    <a:pt x="4544" y="633"/>
                    <a:pt x="4850" y="1218"/>
                  </a:cubicBezTo>
                  <a:cubicBezTo>
                    <a:pt x="5184" y="1854"/>
                    <a:pt x="8084" y="7493"/>
                    <a:pt x="7273" y="9643"/>
                  </a:cubicBezTo>
                  <a:cubicBezTo>
                    <a:pt x="7140" y="9997"/>
                    <a:pt x="6917" y="10228"/>
                    <a:pt x="6594" y="10352"/>
                  </a:cubicBezTo>
                  <a:cubicBezTo>
                    <a:pt x="6434" y="10414"/>
                    <a:pt x="6255" y="10451"/>
                    <a:pt x="6059" y="10451"/>
                  </a:cubicBezTo>
                  <a:cubicBezTo>
                    <a:pt x="4935" y="10451"/>
                    <a:pt x="3214" y="9244"/>
                    <a:pt x="807" y="4473"/>
                  </a:cubicBezTo>
                  <a:cubicBezTo>
                    <a:pt x="755" y="4369"/>
                    <a:pt x="714" y="4287"/>
                    <a:pt x="683" y="4230"/>
                  </a:cubicBezTo>
                  <a:cubicBezTo>
                    <a:pt x="276" y="3453"/>
                    <a:pt x="894" y="1850"/>
                    <a:pt x="900" y="1834"/>
                  </a:cubicBezTo>
                  <a:lnTo>
                    <a:pt x="667" y="1742"/>
                  </a:lnTo>
                  <a:cubicBezTo>
                    <a:pt x="639" y="1812"/>
                    <a:pt x="1" y="3469"/>
                    <a:pt x="462" y="4346"/>
                  </a:cubicBezTo>
                  <a:cubicBezTo>
                    <a:pt x="491" y="4402"/>
                    <a:pt x="532" y="4484"/>
                    <a:pt x="585" y="4587"/>
                  </a:cubicBezTo>
                  <a:cubicBezTo>
                    <a:pt x="2637" y="8653"/>
                    <a:pt x="4468" y="10706"/>
                    <a:pt x="6041" y="10706"/>
                  </a:cubicBezTo>
                  <a:cubicBezTo>
                    <a:pt x="6260" y="10706"/>
                    <a:pt x="6475" y="10666"/>
                    <a:pt x="6684" y="10586"/>
                  </a:cubicBezTo>
                  <a:cubicBezTo>
                    <a:pt x="7072" y="10438"/>
                    <a:pt x="7351" y="10151"/>
                    <a:pt x="7509" y="9731"/>
                  </a:cubicBezTo>
                  <a:cubicBezTo>
                    <a:pt x="7522" y="9695"/>
                    <a:pt x="7535" y="9658"/>
                    <a:pt x="7547" y="9621"/>
                  </a:cubicBezTo>
                  <a:cubicBezTo>
                    <a:pt x="8254" y="7352"/>
                    <a:pt x="5617" y="2138"/>
                    <a:pt x="5073" y="1102"/>
                  </a:cubicBezTo>
                  <a:cubicBezTo>
                    <a:pt x="4718" y="425"/>
                    <a:pt x="3695" y="106"/>
                    <a:pt x="3354" y="0"/>
                  </a:cubicBezTo>
                  <a:close/>
                </a:path>
              </a:pathLst>
            </a:custGeom>
            <a:solidFill>
              <a:srgbClr val="FFF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;p7">
              <a:extLst>
                <a:ext uri="{FF2B5EF4-FFF2-40B4-BE49-F238E27FC236}">
                  <a16:creationId xmlns:a16="http://schemas.microsoft.com/office/drawing/2014/main" id="{C0DDDDDE-35CC-8729-DE51-6236B50A7CF0}"/>
                </a:ext>
              </a:extLst>
            </p:cNvPr>
            <p:cNvSpPr/>
            <p:nvPr/>
          </p:nvSpPr>
          <p:spPr>
            <a:xfrm>
              <a:off x="2983475" y="2041600"/>
              <a:ext cx="31075" cy="49450"/>
            </a:xfrm>
            <a:custGeom>
              <a:avLst/>
              <a:gdLst/>
              <a:ahLst/>
              <a:cxnLst/>
              <a:rect l="l" t="t" r="r" b="b"/>
              <a:pathLst>
                <a:path w="1243" h="1978" extrusionOk="0">
                  <a:moveTo>
                    <a:pt x="723" y="0"/>
                  </a:moveTo>
                  <a:cubicBezTo>
                    <a:pt x="616" y="0"/>
                    <a:pt x="518" y="69"/>
                    <a:pt x="484" y="176"/>
                  </a:cubicBezTo>
                  <a:lnTo>
                    <a:pt x="42" y="1576"/>
                  </a:lnTo>
                  <a:cubicBezTo>
                    <a:pt x="0" y="1707"/>
                    <a:pt x="74" y="1848"/>
                    <a:pt x="206" y="1889"/>
                  </a:cubicBezTo>
                  <a:lnTo>
                    <a:pt x="445" y="1966"/>
                  </a:lnTo>
                  <a:cubicBezTo>
                    <a:pt x="470" y="1974"/>
                    <a:pt x="495" y="1977"/>
                    <a:pt x="520" y="1977"/>
                  </a:cubicBezTo>
                  <a:cubicBezTo>
                    <a:pt x="627" y="1977"/>
                    <a:pt x="725" y="1909"/>
                    <a:pt x="759" y="1802"/>
                  </a:cubicBezTo>
                  <a:lnTo>
                    <a:pt x="1201" y="403"/>
                  </a:lnTo>
                  <a:cubicBezTo>
                    <a:pt x="1243" y="271"/>
                    <a:pt x="1169" y="130"/>
                    <a:pt x="1037" y="88"/>
                  </a:cubicBezTo>
                  <a:lnTo>
                    <a:pt x="798" y="12"/>
                  </a:lnTo>
                  <a:cubicBezTo>
                    <a:pt x="773" y="4"/>
                    <a:pt x="748" y="0"/>
                    <a:pt x="723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9;p7">
              <a:extLst>
                <a:ext uri="{FF2B5EF4-FFF2-40B4-BE49-F238E27FC236}">
                  <a16:creationId xmlns:a16="http://schemas.microsoft.com/office/drawing/2014/main" id="{FEF55520-E48B-6F29-D8FE-018088387F55}"/>
                </a:ext>
              </a:extLst>
            </p:cNvPr>
            <p:cNvSpPr/>
            <p:nvPr/>
          </p:nvSpPr>
          <p:spPr>
            <a:xfrm>
              <a:off x="3019575" y="2008950"/>
              <a:ext cx="51000" cy="28425"/>
            </a:xfrm>
            <a:custGeom>
              <a:avLst/>
              <a:gdLst/>
              <a:ahLst/>
              <a:cxnLst/>
              <a:rect l="l" t="t" r="r" b="b"/>
              <a:pathLst>
                <a:path w="2040" h="1137" extrusionOk="0">
                  <a:moveTo>
                    <a:pt x="347" y="0"/>
                  </a:moveTo>
                  <a:cubicBezTo>
                    <a:pt x="237" y="0"/>
                    <a:pt x="137" y="72"/>
                    <a:pt x="106" y="183"/>
                  </a:cubicBezTo>
                  <a:lnTo>
                    <a:pt x="38" y="425"/>
                  </a:lnTo>
                  <a:cubicBezTo>
                    <a:pt x="0" y="558"/>
                    <a:pt x="79" y="696"/>
                    <a:pt x="212" y="734"/>
                  </a:cubicBezTo>
                  <a:lnTo>
                    <a:pt x="1626" y="1127"/>
                  </a:lnTo>
                  <a:cubicBezTo>
                    <a:pt x="1648" y="1133"/>
                    <a:pt x="1671" y="1136"/>
                    <a:pt x="1693" y="1136"/>
                  </a:cubicBezTo>
                  <a:cubicBezTo>
                    <a:pt x="1803" y="1136"/>
                    <a:pt x="1904" y="1064"/>
                    <a:pt x="1934" y="954"/>
                  </a:cubicBezTo>
                  <a:lnTo>
                    <a:pt x="2002" y="712"/>
                  </a:lnTo>
                  <a:cubicBezTo>
                    <a:pt x="2039" y="578"/>
                    <a:pt x="1962" y="441"/>
                    <a:pt x="1827" y="403"/>
                  </a:cubicBezTo>
                  <a:lnTo>
                    <a:pt x="415" y="9"/>
                  </a:lnTo>
                  <a:cubicBezTo>
                    <a:pt x="392" y="3"/>
                    <a:pt x="370" y="0"/>
                    <a:pt x="347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0;p7">
              <a:extLst>
                <a:ext uri="{FF2B5EF4-FFF2-40B4-BE49-F238E27FC236}">
                  <a16:creationId xmlns:a16="http://schemas.microsoft.com/office/drawing/2014/main" id="{5ECF3F26-DD5D-0928-921F-5639E47E0E00}"/>
                </a:ext>
              </a:extLst>
            </p:cNvPr>
            <p:cNvSpPr/>
            <p:nvPr/>
          </p:nvSpPr>
          <p:spPr>
            <a:xfrm>
              <a:off x="2394375" y="2217200"/>
              <a:ext cx="801325" cy="418175"/>
            </a:xfrm>
            <a:custGeom>
              <a:avLst/>
              <a:gdLst/>
              <a:ahLst/>
              <a:cxnLst/>
              <a:rect l="l" t="t" r="r" b="b"/>
              <a:pathLst>
                <a:path w="32053" h="16727" extrusionOk="0">
                  <a:moveTo>
                    <a:pt x="3528" y="0"/>
                  </a:moveTo>
                  <a:lnTo>
                    <a:pt x="3037" y="38"/>
                  </a:lnTo>
                  <a:cubicBezTo>
                    <a:pt x="3039" y="67"/>
                    <a:pt x="3240" y="3092"/>
                    <a:pt x="1345" y="6824"/>
                  </a:cubicBezTo>
                  <a:cubicBezTo>
                    <a:pt x="1" y="9472"/>
                    <a:pt x="221" y="11980"/>
                    <a:pt x="1964" y="13887"/>
                  </a:cubicBezTo>
                  <a:cubicBezTo>
                    <a:pt x="3668" y="15750"/>
                    <a:pt x="6531" y="16726"/>
                    <a:pt x="9730" y="16726"/>
                  </a:cubicBezTo>
                  <a:cubicBezTo>
                    <a:pt x="11814" y="16726"/>
                    <a:pt x="14042" y="16312"/>
                    <a:pt x="16182" y="15456"/>
                  </a:cubicBezTo>
                  <a:cubicBezTo>
                    <a:pt x="18779" y="14418"/>
                    <a:pt x="21592" y="14357"/>
                    <a:pt x="24074" y="14303"/>
                  </a:cubicBezTo>
                  <a:cubicBezTo>
                    <a:pt x="27056" y="14239"/>
                    <a:pt x="29631" y="14183"/>
                    <a:pt x="30875" y="12435"/>
                  </a:cubicBezTo>
                  <a:cubicBezTo>
                    <a:pt x="32052" y="10779"/>
                    <a:pt x="31866" y="7728"/>
                    <a:pt x="30285" y="2834"/>
                  </a:cubicBezTo>
                  <a:lnTo>
                    <a:pt x="29816" y="2985"/>
                  </a:lnTo>
                  <a:cubicBezTo>
                    <a:pt x="31345" y="7719"/>
                    <a:pt x="31554" y="10631"/>
                    <a:pt x="30473" y="12149"/>
                  </a:cubicBezTo>
                  <a:cubicBezTo>
                    <a:pt x="29373" y="13696"/>
                    <a:pt x="26912" y="13749"/>
                    <a:pt x="24063" y="13811"/>
                  </a:cubicBezTo>
                  <a:cubicBezTo>
                    <a:pt x="21540" y="13866"/>
                    <a:pt x="18679" y="13927"/>
                    <a:pt x="16000" y="14999"/>
                  </a:cubicBezTo>
                  <a:cubicBezTo>
                    <a:pt x="13910" y="15834"/>
                    <a:pt x="11740" y="16240"/>
                    <a:pt x="9715" y="16240"/>
                  </a:cubicBezTo>
                  <a:cubicBezTo>
                    <a:pt x="6662" y="16240"/>
                    <a:pt x="3941" y="15317"/>
                    <a:pt x="2329" y="13554"/>
                  </a:cubicBezTo>
                  <a:cubicBezTo>
                    <a:pt x="733" y="11810"/>
                    <a:pt x="541" y="9499"/>
                    <a:pt x="1785" y="7047"/>
                  </a:cubicBezTo>
                  <a:cubicBezTo>
                    <a:pt x="3747" y="3184"/>
                    <a:pt x="3538" y="128"/>
                    <a:pt x="3528" y="0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1;p7">
              <a:extLst>
                <a:ext uri="{FF2B5EF4-FFF2-40B4-BE49-F238E27FC236}">
                  <a16:creationId xmlns:a16="http://schemas.microsoft.com/office/drawing/2014/main" id="{5157805D-7789-B9F1-D0C7-153FEB29D476}"/>
                </a:ext>
              </a:extLst>
            </p:cNvPr>
            <p:cNvSpPr/>
            <p:nvPr/>
          </p:nvSpPr>
          <p:spPr>
            <a:xfrm>
              <a:off x="2483500" y="2184525"/>
              <a:ext cx="587925" cy="666500"/>
            </a:xfrm>
            <a:custGeom>
              <a:avLst/>
              <a:gdLst/>
              <a:ahLst/>
              <a:cxnLst/>
              <a:rect l="l" t="t" r="r" b="b"/>
              <a:pathLst>
                <a:path w="23517" h="26660" extrusionOk="0">
                  <a:moveTo>
                    <a:pt x="16283" y="1"/>
                  </a:moveTo>
                  <a:cubicBezTo>
                    <a:pt x="15341" y="536"/>
                    <a:pt x="14115" y="695"/>
                    <a:pt x="12706" y="695"/>
                  </a:cubicBezTo>
                  <a:cubicBezTo>
                    <a:pt x="11421" y="695"/>
                    <a:pt x="9983" y="563"/>
                    <a:pt x="8469" y="464"/>
                  </a:cubicBezTo>
                  <a:cubicBezTo>
                    <a:pt x="6352" y="1137"/>
                    <a:pt x="4894" y="1442"/>
                    <a:pt x="4397" y="2516"/>
                  </a:cubicBezTo>
                  <a:cubicBezTo>
                    <a:pt x="3950" y="3483"/>
                    <a:pt x="2650" y="8027"/>
                    <a:pt x="2313" y="9875"/>
                  </a:cubicBezTo>
                  <a:cubicBezTo>
                    <a:pt x="1453" y="14579"/>
                    <a:pt x="0" y="17191"/>
                    <a:pt x="5050" y="17191"/>
                  </a:cubicBezTo>
                  <a:cubicBezTo>
                    <a:pt x="5050" y="20317"/>
                    <a:pt x="4862" y="22621"/>
                    <a:pt x="4188" y="26660"/>
                  </a:cubicBezTo>
                  <a:lnTo>
                    <a:pt x="20253" y="26660"/>
                  </a:lnTo>
                  <a:cubicBezTo>
                    <a:pt x="19915" y="24448"/>
                    <a:pt x="19675" y="19975"/>
                    <a:pt x="19675" y="17714"/>
                  </a:cubicBezTo>
                  <a:lnTo>
                    <a:pt x="19675" y="17714"/>
                  </a:lnTo>
                  <a:cubicBezTo>
                    <a:pt x="20088" y="17773"/>
                    <a:pt x="20470" y="17807"/>
                    <a:pt x="20817" y="17807"/>
                  </a:cubicBezTo>
                  <a:cubicBezTo>
                    <a:pt x="22614" y="17807"/>
                    <a:pt x="23516" y="16918"/>
                    <a:pt x="23314" y="14219"/>
                  </a:cubicBezTo>
                  <a:cubicBezTo>
                    <a:pt x="23030" y="10420"/>
                    <a:pt x="22727" y="2455"/>
                    <a:pt x="21428" y="1829"/>
                  </a:cubicBezTo>
                  <a:cubicBezTo>
                    <a:pt x="20129" y="1204"/>
                    <a:pt x="17507" y="420"/>
                    <a:pt x="16283" y="1"/>
                  </a:cubicBezTo>
                  <a:close/>
                </a:path>
              </a:pathLst>
            </a:custGeom>
            <a:solidFill>
              <a:srgbClr val="FFF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2;p7">
              <a:extLst>
                <a:ext uri="{FF2B5EF4-FFF2-40B4-BE49-F238E27FC236}">
                  <a16:creationId xmlns:a16="http://schemas.microsoft.com/office/drawing/2014/main" id="{4BB8261C-7AA9-4417-42ED-D03420F91812}"/>
                </a:ext>
              </a:extLst>
            </p:cNvPr>
            <p:cNvSpPr/>
            <p:nvPr/>
          </p:nvSpPr>
          <p:spPr>
            <a:xfrm>
              <a:off x="2651675" y="2198400"/>
              <a:ext cx="123700" cy="223800"/>
            </a:xfrm>
            <a:custGeom>
              <a:avLst/>
              <a:gdLst/>
              <a:ahLst/>
              <a:cxnLst/>
              <a:rect l="l" t="t" r="r" b="b"/>
              <a:pathLst>
                <a:path w="4948" h="8952" extrusionOk="0">
                  <a:moveTo>
                    <a:pt x="1141" y="0"/>
                  </a:moveTo>
                  <a:cubicBezTo>
                    <a:pt x="1107" y="0"/>
                    <a:pt x="1073" y="19"/>
                    <a:pt x="1056" y="52"/>
                  </a:cubicBezTo>
                  <a:cubicBezTo>
                    <a:pt x="1049" y="67"/>
                    <a:pt x="252" y="1608"/>
                    <a:pt x="12" y="2954"/>
                  </a:cubicBezTo>
                  <a:cubicBezTo>
                    <a:pt x="1" y="3013"/>
                    <a:pt x="47" y="3067"/>
                    <a:pt x="107" y="3067"/>
                  </a:cubicBezTo>
                  <a:cubicBezTo>
                    <a:pt x="943" y="3067"/>
                    <a:pt x="1504" y="3143"/>
                    <a:pt x="1913" y="3197"/>
                  </a:cubicBezTo>
                  <a:cubicBezTo>
                    <a:pt x="2072" y="3219"/>
                    <a:pt x="2210" y="3238"/>
                    <a:pt x="2336" y="3248"/>
                  </a:cubicBezTo>
                  <a:cubicBezTo>
                    <a:pt x="1816" y="3777"/>
                    <a:pt x="1557" y="4080"/>
                    <a:pt x="1345" y="4328"/>
                  </a:cubicBezTo>
                  <a:cubicBezTo>
                    <a:pt x="1192" y="4508"/>
                    <a:pt x="1070" y="4649"/>
                    <a:pt x="894" y="4827"/>
                  </a:cubicBezTo>
                  <a:cubicBezTo>
                    <a:pt x="875" y="4844"/>
                    <a:pt x="865" y="4869"/>
                    <a:pt x="865" y="4894"/>
                  </a:cubicBezTo>
                  <a:cubicBezTo>
                    <a:pt x="865" y="4921"/>
                    <a:pt x="875" y="4945"/>
                    <a:pt x="894" y="4963"/>
                  </a:cubicBezTo>
                  <a:cubicBezTo>
                    <a:pt x="1402" y="5472"/>
                    <a:pt x="1892" y="5919"/>
                    <a:pt x="2367" y="6352"/>
                  </a:cubicBezTo>
                  <a:cubicBezTo>
                    <a:pt x="3329" y="7232"/>
                    <a:pt x="4160" y="7991"/>
                    <a:pt x="4756" y="8907"/>
                  </a:cubicBezTo>
                  <a:cubicBezTo>
                    <a:pt x="4774" y="8935"/>
                    <a:pt x="4804" y="8951"/>
                    <a:pt x="4837" y="8951"/>
                  </a:cubicBezTo>
                  <a:cubicBezTo>
                    <a:pt x="4855" y="8950"/>
                    <a:pt x="4874" y="8945"/>
                    <a:pt x="4889" y="8935"/>
                  </a:cubicBezTo>
                  <a:cubicBezTo>
                    <a:pt x="4934" y="8905"/>
                    <a:pt x="4947" y="8845"/>
                    <a:pt x="4918" y="8802"/>
                  </a:cubicBezTo>
                  <a:cubicBezTo>
                    <a:pt x="4309" y="7865"/>
                    <a:pt x="3469" y="7098"/>
                    <a:pt x="2497" y="6211"/>
                  </a:cubicBezTo>
                  <a:cubicBezTo>
                    <a:pt x="2045" y="5797"/>
                    <a:pt x="1579" y="5371"/>
                    <a:pt x="1097" y="4893"/>
                  </a:cubicBezTo>
                  <a:cubicBezTo>
                    <a:pt x="1245" y="4740"/>
                    <a:pt x="1361" y="4605"/>
                    <a:pt x="1492" y="4452"/>
                  </a:cubicBezTo>
                  <a:cubicBezTo>
                    <a:pt x="1721" y="4184"/>
                    <a:pt x="2007" y="3850"/>
                    <a:pt x="2626" y="3231"/>
                  </a:cubicBezTo>
                  <a:cubicBezTo>
                    <a:pt x="2687" y="3171"/>
                    <a:pt x="2645" y="3067"/>
                    <a:pt x="2561" y="3067"/>
                  </a:cubicBezTo>
                  <a:cubicBezTo>
                    <a:pt x="2560" y="3067"/>
                    <a:pt x="2559" y="3067"/>
                    <a:pt x="2558" y="3067"/>
                  </a:cubicBezTo>
                  <a:cubicBezTo>
                    <a:pt x="2382" y="3067"/>
                    <a:pt x="2187" y="3040"/>
                    <a:pt x="1938" y="3007"/>
                  </a:cubicBezTo>
                  <a:cubicBezTo>
                    <a:pt x="1543" y="2954"/>
                    <a:pt x="1007" y="2882"/>
                    <a:pt x="222" y="2875"/>
                  </a:cubicBezTo>
                  <a:cubicBezTo>
                    <a:pt x="480" y="1586"/>
                    <a:pt x="1219" y="155"/>
                    <a:pt x="1227" y="140"/>
                  </a:cubicBezTo>
                  <a:cubicBezTo>
                    <a:pt x="1252" y="93"/>
                    <a:pt x="1233" y="35"/>
                    <a:pt x="1186" y="11"/>
                  </a:cubicBezTo>
                  <a:cubicBezTo>
                    <a:pt x="1172" y="4"/>
                    <a:pt x="1157" y="0"/>
                    <a:pt x="1141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3;p7">
              <a:extLst>
                <a:ext uri="{FF2B5EF4-FFF2-40B4-BE49-F238E27FC236}">
                  <a16:creationId xmlns:a16="http://schemas.microsoft.com/office/drawing/2014/main" id="{F307BD6A-C25D-3772-B967-1BC1A23736CE}"/>
                </a:ext>
              </a:extLst>
            </p:cNvPr>
            <p:cNvSpPr/>
            <p:nvPr/>
          </p:nvSpPr>
          <p:spPr>
            <a:xfrm>
              <a:off x="2717075" y="2487025"/>
              <a:ext cx="91200" cy="21325"/>
            </a:xfrm>
            <a:custGeom>
              <a:avLst/>
              <a:gdLst/>
              <a:ahLst/>
              <a:cxnLst/>
              <a:rect l="l" t="t" r="r" b="b"/>
              <a:pathLst>
                <a:path w="3648" h="853" extrusionOk="0">
                  <a:moveTo>
                    <a:pt x="106" y="1"/>
                  </a:moveTo>
                  <a:cubicBezTo>
                    <a:pt x="62" y="1"/>
                    <a:pt x="21" y="32"/>
                    <a:pt x="12" y="78"/>
                  </a:cubicBezTo>
                  <a:cubicBezTo>
                    <a:pt x="1" y="129"/>
                    <a:pt x="35" y="181"/>
                    <a:pt x="86" y="191"/>
                  </a:cubicBezTo>
                  <a:cubicBezTo>
                    <a:pt x="197" y="214"/>
                    <a:pt x="2812" y="755"/>
                    <a:pt x="3538" y="852"/>
                  </a:cubicBezTo>
                  <a:cubicBezTo>
                    <a:pt x="3543" y="852"/>
                    <a:pt x="3547" y="853"/>
                    <a:pt x="3551" y="853"/>
                  </a:cubicBezTo>
                  <a:lnTo>
                    <a:pt x="3551" y="852"/>
                  </a:lnTo>
                  <a:cubicBezTo>
                    <a:pt x="3600" y="851"/>
                    <a:pt x="3641" y="811"/>
                    <a:pt x="3644" y="762"/>
                  </a:cubicBezTo>
                  <a:cubicBezTo>
                    <a:pt x="3647" y="713"/>
                    <a:pt x="3612" y="669"/>
                    <a:pt x="3563" y="661"/>
                  </a:cubicBezTo>
                  <a:cubicBezTo>
                    <a:pt x="2845" y="565"/>
                    <a:pt x="153" y="8"/>
                    <a:pt x="125" y="3"/>
                  </a:cubicBezTo>
                  <a:cubicBezTo>
                    <a:pt x="119" y="1"/>
                    <a:pt x="112" y="1"/>
                    <a:pt x="106" y="1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;p7">
              <a:extLst>
                <a:ext uri="{FF2B5EF4-FFF2-40B4-BE49-F238E27FC236}">
                  <a16:creationId xmlns:a16="http://schemas.microsoft.com/office/drawing/2014/main" id="{0508E174-8BAF-E987-53FB-F5C23F71CC84}"/>
                </a:ext>
              </a:extLst>
            </p:cNvPr>
            <p:cNvSpPr/>
            <p:nvPr/>
          </p:nvSpPr>
          <p:spPr>
            <a:xfrm>
              <a:off x="2607300" y="2583775"/>
              <a:ext cx="191350" cy="34000"/>
            </a:xfrm>
            <a:custGeom>
              <a:avLst/>
              <a:gdLst/>
              <a:ahLst/>
              <a:cxnLst/>
              <a:rect l="l" t="t" r="r" b="b"/>
              <a:pathLst>
                <a:path w="7654" h="1360" extrusionOk="0">
                  <a:moveTo>
                    <a:pt x="7557" y="1"/>
                  </a:moveTo>
                  <a:cubicBezTo>
                    <a:pt x="7504" y="1"/>
                    <a:pt x="7461" y="43"/>
                    <a:pt x="7461" y="97"/>
                  </a:cubicBezTo>
                  <a:lnTo>
                    <a:pt x="7461" y="1071"/>
                  </a:lnTo>
                  <a:cubicBezTo>
                    <a:pt x="7250" y="1073"/>
                    <a:pt x="6926" y="1083"/>
                    <a:pt x="6501" y="1095"/>
                  </a:cubicBezTo>
                  <a:cubicBezTo>
                    <a:pt x="5504" y="1125"/>
                    <a:pt x="4066" y="1167"/>
                    <a:pt x="2531" y="1167"/>
                  </a:cubicBezTo>
                  <a:cubicBezTo>
                    <a:pt x="1731" y="1167"/>
                    <a:pt x="905" y="1155"/>
                    <a:pt x="102" y="1125"/>
                  </a:cubicBezTo>
                  <a:cubicBezTo>
                    <a:pt x="100" y="1125"/>
                    <a:pt x="98" y="1125"/>
                    <a:pt x="96" y="1125"/>
                  </a:cubicBezTo>
                  <a:cubicBezTo>
                    <a:pt x="46" y="1125"/>
                    <a:pt x="4" y="1165"/>
                    <a:pt x="2" y="1216"/>
                  </a:cubicBezTo>
                  <a:cubicBezTo>
                    <a:pt x="0" y="1270"/>
                    <a:pt x="42" y="1315"/>
                    <a:pt x="95" y="1317"/>
                  </a:cubicBezTo>
                  <a:cubicBezTo>
                    <a:pt x="905" y="1347"/>
                    <a:pt x="1738" y="1359"/>
                    <a:pt x="2543" y="1359"/>
                  </a:cubicBezTo>
                  <a:cubicBezTo>
                    <a:pt x="4075" y="1359"/>
                    <a:pt x="5511" y="1317"/>
                    <a:pt x="6506" y="1287"/>
                  </a:cubicBezTo>
                  <a:cubicBezTo>
                    <a:pt x="7003" y="1273"/>
                    <a:pt x="7361" y="1263"/>
                    <a:pt x="7557" y="1263"/>
                  </a:cubicBezTo>
                  <a:cubicBezTo>
                    <a:pt x="7609" y="1263"/>
                    <a:pt x="7653" y="1220"/>
                    <a:pt x="7653" y="1166"/>
                  </a:cubicBezTo>
                  <a:lnTo>
                    <a:pt x="7653" y="97"/>
                  </a:lnTo>
                  <a:cubicBezTo>
                    <a:pt x="7653" y="43"/>
                    <a:pt x="7609" y="1"/>
                    <a:pt x="7557" y="1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5;p7">
              <a:extLst>
                <a:ext uri="{FF2B5EF4-FFF2-40B4-BE49-F238E27FC236}">
                  <a16:creationId xmlns:a16="http://schemas.microsoft.com/office/drawing/2014/main" id="{EF1AA330-D07A-FB93-C3A4-54ADD640157A}"/>
                </a:ext>
              </a:extLst>
            </p:cNvPr>
            <p:cNvSpPr/>
            <p:nvPr/>
          </p:nvSpPr>
          <p:spPr>
            <a:xfrm>
              <a:off x="2793625" y="2597825"/>
              <a:ext cx="184250" cy="31975"/>
            </a:xfrm>
            <a:custGeom>
              <a:avLst/>
              <a:gdLst/>
              <a:ahLst/>
              <a:cxnLst/>
              <a:rect l="l" t="t" r="r" b="b"/>
              <a:pathLst>
                <a:path w="7370" h="1279" extrusionOk="0">
                  <a:moveTo>
                    <a:pt x="104" y="0"/>
                  </a:moveTo>
                  <a:cubicBezTo>
                    <a:pt x="58" y="0"/>
                    <a:pt x="17" y="33"/>
                    <a:pt x="9" y="80"/>
                  </a:cubicBezTo>
                  <a:cubicBezTo>
                    <a:pt x="0" y="133"/>
                    <a:pt x="35" y="182"/>
                    <a:pt x="88" y="192"/>
                  </a:cubicBezTo>
                  <a:cubicBezTo>
                    <a:pt x="3544" y="799"/>
                    <a:pt x="7221" y="1272"/>
                    <a:pt x="7258" y="1278"/>
                  </a:cubicBezTo>
                  <a:cubicBezTo>
                    <a:pt x="7262" y="1278"/>
                    <a:pt x="7266" y="1279"/>
                    <a:pt x="7270" y="1279"/>
                  </a:cubicBezTo>
                  <a:cubicBezTo>
                    <a:pt x="7322" y="1279"/>
                    <a:pt x="7363" y="1238"/>
                    <a:pt x="7366" y="1188"/>
                  </a:cubicBezTo>
                  <a:cubicBezTo>
                    <a:pt x="7370" y="1137"/>
                    <a:pt x="7333" y="1092"/>
                    <a:pt x="7282" y="1087"/>
                  </a:cubicBezTo>
                  <a:cubicBezTo>
                    <a:pt x="7245" y="1082"/>
                    <a:pt x="3573" y="609"/>
                    <a:pt x="120" y="2"/>
                  </a:cubicBezTo>
                  <a:cubicBezTo>
                    <a:pt x="115" y="1"/>
                    <a:pt x="110" y="0"/>
                    <a:pt x="104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6;p7">
              <a:extLst>
                <a:ext uri="{FF2B5EF4-FFF2-40B4-BE49-F238E27FC236}">
                  <a16:creationId xmlns:a16="http://schemas.microsoft.com/office/drawing/2014/main" id="{FE175D77-E4A4-F113-694E-72496328FB4D}"/>
                </a:ext>
              </a:extLst>
            </p:cNvPr>
            <p:cNvSpPr/>
            <p:nvPr/>
          </p:nvSpPr>
          <p:spPr>
            <a:xfrm>
              <a:off x="2621375" y="2302725"/>
              <a:ext cx="19325" cy="97750"/>
            </a:xfrm>
            <a:custGeom>
              <a:avLst/>
              <a:gdLst/>
              <a:ahLst/>
              <a:cxnLst/>
              <a:rect l="l" t="t" r="r" b="b"/>
              <a:pathLst>
                <a:path w="773" h="3910" extrusionOk="0">
                  <a:moveTo>
                    <a:pt x="670" y="1"/>
                  </a:moveTo>
                  <a:cubicBezTo>
                    <a:pt x="623" y="1"/>
                    <a:pt x="582" y="34"/>
                    <a:pt x="574" y="81"/>
                  </a:cubicBezTo>
                  <a:cubicBezTo>
                    <a:pt x="571" y="106"/>
                    <a:pt x="167" y="2529"/>
                    <a:pt x="7" y="3801"/>
                  </a:cubicBezTo>
                  <a:cubicBezTo>
                    <a:pt x="0" y="3854"/>
                    <a:pt x="37" y="3902"/>
                    <a:pt x="90" y="3908"/>
                  </a:cubicBezTo>
                  <a:cubicBezTo>
                    <a:pt x="92" y="3909"/>
                    <a:pt x="94" y="3909"/>
                    <a:pt x="96" y="3909"/>
                  </a:cubicBezTo>
                  <a:cubicBezTo>
                    <a:pt x="99" y="3909"/>
                    <a:pt x="101" y="3909"/>
                    <a:pt x="103" y="3908"/>
                  </a:cubicBezTo>
                  <a:cubicBezTo>
                    <a:pt x="104" y="3908"/>
                    <a:pt x="104" y="3908"/>
                    <a:pt x="105" y="3908"/>
                  </a:cubicBezTo>
                  <a:cubicBezTo>
                    <a:pt x="152" y="3908"/>
                    <a:pt x="191" y="3873"/>
                    <a:pt x="198" y="3825"/>
                  </a:cubicBezTo>
                  <a:cubicBezTo>
                    <a:pt x="357" y="2556"/>
                    <a:pt x="761" y="137"/>
                    <a:pt x="764" y="113"/>
                  </a:cubicBezTo>
                  <a:cubicBezTo>
                    <a:pt x="773" y="61"/>
                    <a:pt x="738" y="11"/>
                    <a:pt x="686" y="2"/>
                  </a:cubicBezTo>
                  <a:cubicBezTo>
                    <a:pt x="680" y="1"/>
                    <a:pt x="675" y="1"/>
                    <a:pt x="670" y="1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7;p7">
              <a:extLst>
                <a:ext uri="{FF2B5EF4-FFF2-40B4-BE49-F238E27FC236}">
                  <a16:creationId xmlns:a16="http://schemas.microsoft.com/office/drawing/2014/main" id="{06369CAA-2082-E1D9-13C5-257B87A52FAE}"/>
                </a:ext>
              </a:extLst>
            </p:cNvPr>
            <p:cNvSpPr/>
            <p:nvPr/>
          </p:nvSpPr>
          <p:spPr>
            <a:xfrm>
              <a:off x="2960925" y="2302750"/>
              <a:ext cx="5650" cy="155100"/>
            </a:xfrm>
            <a:custGeom>
              <a:avLst/>
              <a:gdLst/>
              <a:ahLst/>
              <a:cxnLst/>
              <a:rect l="l" t="t" r="r" b="b"/>
              <a:pathLst>
                <a:path w="226" h="6204" extrusionOk="0">
                  <a:moveTo>
                    <a:pt x="97" y="0"/>
                  </a:moveTo>
                  <a:cubicBezTo>
                    <a:pt x="44" y="0"/>
                    <a:pt x="1" y="44"/>
                    <a:pt x="2" y="97"/>
                  </a:cubicBezTo>
                  <a:cubicBezTo>
                    <a:pt x="2" y="132"/>
                    <a:pt x="34" y="3732"/>
                    <a:pt x="34" y="6108"/>
                  </a:cubicBezTo>
                  <a:cubicBezTo>
                    <a:pt x="34" y="6161"/>
                    <a:pt x="76" y="6204"/>
                    <a:pt x="130" y="6204"/>
                  </a:cubicBezTo>
                  <a:cubicBezTo>
                    <a:pt x="182" y="6204"/>
                    <a:pt x="225" y="6161"/>
                    <a:pt x="226" y="6109"/>
                  </a:cubicBezTo>
                  <a:cubicBezTo>
                    <a:pt x="226" y="3730"/>
                    <a:pt x="194" y="132"/>
                    <a:pt x="194" y="96"/>
                  </a:cubicBezTo>
                  <a:cubicBezTo>
                    <a:pt x="193" y="43"/>
                    <a:pt x="150" y="0"/>
                    <a:pt x="98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8;p7">
              <a:extLst>
                <a:ext uri="{FF2B5EF4-FFF2-40B4-BE49-F238E27FC236}">
                  <a16:creationId xmlns:a16="http://schemas.microsoft.com/office/drawing/2014/main" id="{BD3CD4DE-E412-5E10-5ACB-C0F86BCD4363}"/>
                </a:ext>
              </a:extLst>
            </p:cNvPr>
            <p:cNvSpPr/>
            <p:nvPr/>
          </p:nvSpPr>
          <p:spPr>
            <a:xfrm>
              <a:off x="2779375" y="2414225"/>
              <a:ext cx="4825" cy="89975"/>
            </a:xfrm>
            <a:custGeom>
              <a:avLst/>
              <a:gdLst/>
              <a:ahLst/>
              <a:cxnLst/>
              <a:rect l="l" t="t" r="r" b="b"/>
              <a:pathLst>
                <a:path w="193" h="3599" extrusionOk="0">
                  <a:moveTo>
                    <a:pt x="97" y="1"/>
                  </a:moveTo>
                  <a:cubicBezTo>
                    <a:pt x="44" y="1"/>
                    <a:pt x="3" y="42"/>
                    <a:pt x="1" y="93"/>
                  </a:cubicBezTo>
                  <a:lnTo>
                    <a:pt x="1" y="3502"/>
                  </a:lnTo>
                  <a:cubicBezTo>
                    <a:pt x="1" y="3555"/>
                    <a:pt x="43" y="3599"/>
                    <a:pt x="97" y="3599"/>
                  </a:cubicBezTo>
                  <a:cubicBezTo>
                    <a:pt x="150" y="3599"/>
                    <a:pt x="193" y="3555"/>
                    <a:pt x="193" y="3502"/>
                  </a:cubicBezTo>
                  <a:lnTo>
                    <a:pt x="193" y="93"/>
                  </a:lnTo>
                  <a:cubicBezTo>
                    <a:pt x="191" y="42"/>
                    <a:pt x="148" y="1"/>
                    <a:pt x="97" y="1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9;p7">
              <a:extLst>
                <a:ext uri="{FF2B5EF4-FFF2-40B4-BE49-F238E27FC236}">
                  <a16:creationId xmlns:a16="http://schemas.microsoft.com/office/drawing/2014/main" id="{6DCAAD56-7B70-3DE6-EDFD-5A69797D8392}"/>
                </a:ext>
              </a:extLst>
            </p:cNvPr>
            <p:cNvSpPr/>
            <p:nvPr/>
          </p:nvSpPr>
          <p:spPr>
            <a:xfrm>
              <a:off x="2779350" y="2611400"/>
              <a:ext cx="16075" cy="242050"/>
            </a:xfrm>
            <a:custGeom>
              <a:avLst/>
              <a:gdLst/>
              <a:ahLst/>
              <a:cxnLst/>
              <a:rect l="l" t="t" r="r" b="b"/>
              <a:pathLst>
                <a:path w="643" h="9682" extrusionOk="0">
                  <a:moveTo>
                    <a:pt x="100" y="0"/>
                  </a:moveTo>
                  <a:cubicBezTo>
                    <a:pt x="98" y="0"/>
                    <a:pt x="97" y="0"/>
                    <a:pt x="96" y="0"/>
                  </a:cubicBezTo>
                  <a:cubicBezTo>
                    <a:pt x="42" y="1"/>
                    <a:pt x="1" y="46"/>
                    <a:pt x="2" y="99"/>
                  </a:cubicBezTo>
                  <a:cubicBezTo>
                    <a:pt x="4" y="154"/>
                    <a:pt x="172" y="5596"/>
                    <a:pt x="446" y="9592"/>
                  </a:cubicBezTo>
                  <a:cubicBezTo>
                    <a:pt x="449" y="9642"/>
                    <a:pt x="491" y="9680"/>
                    <a:pt x="542" y="9681"/>
                  </a:cubicBezTo>
                  <a:lnTo>
                    <a:pt x="548" y="9681"/>
                  </a:lnTo>
                  <a:cubicBezTo>
                    <a:pt x="602" y="9678"/>
                    <a:pt x="642" y="9631"/>
                    <a:pt x="638" y="9578"/>
                  </a:cubicBezTo>
                  <a:cubicBezTo>
                    <a:pt x="364" y="5586"/>
                    <a:pt x="196" y="147"/>
                    <a:pt x="194" y="93"/>
                  </a:cubicBezTo>
                  <a:cubicBezTo>
                    <a:pt x="194" y="41"/>
                    <a:pt x="151" y="0"/>
                    <a:pt x="100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0;p7">
              <a:extLst>
                <a:ext uri="{FF2B5EF4-FFF2-40B4-BE49-F238E27FC236}">
                  <a16:creationId xmlns:a16="http://schemas.microsoft.com/office/drawing/2014/main" id="{3706FD40-237A-4A94-4D32-5A8ACE53F10D}"/>
                </a:ext>
              </a:extLst>
            </p:cNvPr>
            <p:cNvSpPr/>
            <p:nvPr/>
          </p:nvSpPr>
          <p:spPr>
            <a:xfrm>
              <a:off x="2789775" y="2189875"/>
              <a:ext cx="146100" cy="232325"/>
            </a:xfrm>
            <a:custGeom>
              <a:avLst/>
              <a:gdLst/>
              <a:ahLst/>
              <a:cxnLst/>
              <a:rect l="l" t="t" r="r" b="b"/>
              <a:pathLst>
                <a:path w="5844" h="9293" extrusionOk="0">
                  <a:moveTo>
                    <a:pt x="4969" y="0"/>
                  </a:moveTo>
                  <a:cubicBezTo>
                    <a:pt x="4956" y="0"/>
                    <a:pt x="4942" y="3"/>
                    <a:pt x="4929" y="9"/>
                  </a:cubicBezTo>
                  <a:cubicBezTo>
                    <a:pt x="4881" y="30"/>
                    <a:pt x="4859" y="87"/>
                    <a:pt x="4881" y="136"/>
                  </a:cubicBezTo>
                  <a:cubicBezTo>
                    <a:pt x="4887" y="147"/>
                    <a:pt x="5388" y="1269"/>
                    <a:pt x="5630" y="2583"/>
                  </a:cubicBezTo>
                  <a:cubicBezTo>
                    <a:pt x="5248" y="2676"/>
                    <a:pt x="4926" y="2715"/>
                    <a:pt x="4586" y="2756"/>
                  </a:cubicBezTo>
                  <a:cubicBezTo>
                    <a:pt x="4202" y="2803"/>
                    <a:pt x="3806" y="2850"/>
                    <a:pt x="3283" y="2978"/>
                  </a:cubicBezTo>
                  <a:cubicBezTo>
                    <a:pt x="3211" y="2996"/>
                    <a:pt x="3186" y="3086"/>
                    <a:pt x="3239" y="3140"/>
                  </a:cubicBezTo>
                  <a:cubicBezTo>
                    <a:pt x="4005" y="3906"/>
                    <a:pt x="4190" y="4216"/>
                    <a:pt x="4327" y="4443"/>
                  </a:cubicBezTo>
                  <a:cubicBezTo>
                    <a:pt x="4398" y="4562"/>
                    <a:pt x="4461" y="4668"/>
                    <a:pt x="4587" y="4804"/>
                  </a:cubicBezTo>
                  <a:cubicBezTo>
                    <a:pt x="2781" y="6159"/>
                    <a:pt x="1392" y="7278"/>
                    <a:pt x="46" y="9139"/>
                  </a:cubicBezTo>
                  <a:cubicBezTo>
                    <a:pt x="1" y="9203"/>
                    <a:pt x="46" y="9291"/>
                    <a:pt x="125" y="9292"/>
                  </a:cubicBezTo>
                  <a:cubicBezTo>
                    <a:pt x="155" y="9292"/>
                    <a:pt x="185" y="9277"/>
                    <a:pt x="204" y="9252"/>
                  </a:cubicBezTo>
                  <a:cubicBezTo>
                    <a:pt x="1555" y="7383"/>
                    <a:pt x="2956" y="6267"/>
                    <a:pt x="4790" y="4893"/>
                  </a:cubicBezTo>
                  <a:cubicBezTo>
                    <a:pt x="4835" y="4858"/>
                    <a:pt x="4841" y="4790"/>
                    <a:pt x="4799" y="4749"/>
                  </a:cubicBezTo>
                  <a:cubicBezTo>
                    <a:pt x="4639" y="4588"/>
                    <a:pt x="4574" y="4480"/>
                    <a:pt x="4492" y="4344"/>
                  </a:cubicBezTo>
                  <a:cubicBezTo>
                    <a:pt x="4359" y="4121"/>
                    <a:pt x="4178" y="3821"/>
                    <a:pt x="3496" y="3126"/>
                  </a:cubicBezTo>
                  <a:cubicBezTo>
                    <a:pt x="3927" y="3029"/>
                    <a:pt x="4273" y="2988"/>
                    <a:pt x="4608" y="2947"/>
                  </a:cubicBezTo>
                  <a:cubicBezTo>
                    <a:pt x="4981" y="2902"/>
                    <a:pt x="5332" y="2859"/>
                    <a:pt x="5765" y="2747"/>
                  </a:cubicBezTo>
                  <a:cubicBezTo>
                    <a:pt x="5813" y="2735"/>
                    <a:pt x="5844" y="2688"/>
                    <a:pt x="5836" y="2638"/>
                  </a:cubicBezTo>
                  <a:cubicBezTo>
                    <a:pt x="5596" y="1264"/>
                    <a:pt x="5062" y="69"/>
                    <a:pt x="5057" y="58"/>
                  </a:cubicBezTo>
                  <a:cubicBezTo>
                    <a:pt x="5041" y="21"/>
                    <a:pt x="5006" y="0"/>
                    <a:pt x="4969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1;p7">
              <a:extLst>
                <a:ext uri="{FF2B5EF4-FFF2-40B4-BE49-F238E27FC236}">
                  <a16:creationId xmlns:a16="http://schemas.microsoft.com/office/drawing/2014/main" id="{2062094D-8A2B-1DA4-B07E-91C61AE2112E}"/>
                </a:ext>
              </a:extLst>
            </p:cNvPr>
            <p:cNvSpPr/>
            <p:nvPr/>
          </p:nvSpPr>
          <p:spPr>
            <a:xfrm>
              <a:off x="2789875" y="2431125"/>
              <a:ext cx="20800" cy="17800"/>
            </a:xfrm>
            <a:custGeom>
              <a:avLst/>
              <a:gdLst/>
              <a:ahLst/>
              <a:cxnLst/>
              <a:rect l="l" t="t" r="r" b="b"/>
              <a:pathLst>
                <a:path w="832" h="712" extrusionOk="0">
                  <a:moveTo>
                    <a:pt x="477" y="0"/>
                  </a:moveTo>
                  <a:cubicBezTo>
                    <a:pt x="159" y="0"/>
                    <a:pt x="1" y="383"/>
                    <a:pt x="225" y="607"/>
                  </a:cubicBezTo>
                  <a:cubicBezTo>
                    <a:pt x="293" y="675"/>
                    <a:pt x="384" y="711"/>
                    <a:pt x="477" y="711"/>
                  </a:cubicBezTo>
                  <a:cubicBezTo>
                    <a:pt x="523" y="711"/>
                    <a:pt x="569" y="702"/>
                    <a:pt x="612" y="684"/>
                  </a:cubicBezTo>
                  <a:cubicBezTo>
                    <a:pt x="745" y="629"/>
                    <a:pt x="831" y="499"/>
                    <a:pt x="831" y="356"/>
                  </a:cubicBezTo>
                  <a:cubicBezTo>
                    <a:pt x="831" y="159"/>
                    <a:pt x="673" y="0"/>
                    <a:pt x="477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2;p7">
              <a:extLst>
                <a:ext uri="{FF2B5EF4-FFF2-40B4-BE49-F238E27FC236}">
                  <a16:creationId xmlns:a16="http://schemas.microsoft.com/office/drawing/2014/main" id="{4B9B572B-C526-5D5E-7045-4B0DDBB89BD2}"/>
                </a:ext>
              </a:extLst>
            </p:cNvPr>
            <p:cNvSpPr/>
            <p:nvPr/>
          </p:nvSpPr>
          <p:spPr>
            <a:xfrm>
              <a:off x="2789875" y="2636100"/>
              <a:ext cx="20825" cy="17800"/>
            </a:xfrm>
            <a:custGeom>
              <a:avLst/>
              <a:gdLst/>
              <a:ahLst/>
              <a:cxnLst/>
              <a:rect l="l" t="t" r="r" b="b"/>
              <a:pathLst>
                <a:path w="833" h="712" extrusionOk="0">
                  <a:moveTo>
                    <a:pt x="477" y="1"/>
                  </a:moveTo>
                  <a:cubicBezTo>
                    <a:pt x="159" y="1"/>
                    <a:pt x="1" y="384"/>
                    <a:pt x="225" y="608"/>
                  </a:cubicBezTo>
                  <a:cubicBezTo>
                    <a:pt x="293" y="676"/>
                    <a:pt x="385" y="712"/>
                    <a:pt x="477" y="712"/>
                  </a:cubicBezTo>
                  <a:cubicBezTo>
                    <a:pt x="523" y="712"/>
                    <a:pt x="569" y="703"/>
                    <a:pt x="612" y="685"/>
                  </a:cubicBezTo>
                  <a:cubicBezTo>
                    <a:pt x="745" y="630"/>
                    <a:pt x="833" y="500"/>
                    <a:pt x="833" y="357"/>
                  </a:cubicBezTo>
                  <a:cubicBezTo>
                    <a:pt x="833" y="160"/>
                    <a:pt x="673" y="1"/>
                    <a:pt x="477" y="1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;p7">
              <a:extLst>
                <a:ext uri="{FF2B5EF4-FFF2-40B4-BE49-F238E27FC236}">
                  <a16:creationId xmlns:a16="http://schemas.microsoft.com/office/drawing/2014/main" id="{A51D6565-8637-6BF9-9AB7-A842D51C7884}"/>
                </a:ext>
              </a:extLst>
            </p:cNvPr>
            <p:cNvSpPr/>
            <p:nvPr/>
          </p:nvSpPr>
          <p:spPr>
            <a:xfrm>
              <a:off x="2793950" y="2745275"/>
              <a:ext cx="20800" cy="17825"/>
            </a:xfrm>
            <a:custGeom>
              <a:avLst/>
              <a:gdLst/>
              <a:ahLst/>
              <a:cxnLst/>
              <a:rect l="l" t="t" r="r" b="b"/>
              <a:pathLst>
                <a:path w="832" h="713" extrusionOk="0">
                  <a:moveTo>
                    <a:pt x="476" y="1"/>
                  </a:moveTo>
                  <a:cubicBezTo>
                    <a:pt x="159" y="1"/>
                    <a:pt x="0" y="384"/>
                    <a:pt x="224" y="608"/>
                  </a:cubicBezTo>
                  <a:cubicBezTo>
                    <a:pt x="292" y="676"/>
                    <a:pt x="383" y="712"/>
                    <a:pt x="475" y="712"/>
                  </a:cubicBezTo>
                  <a:cubicBezTo>
                    <a:pt x="521" y="712"/>
                    <a:pt x="568" y="704"/>
                    <a:pt x="612" y="685"/>
                  </a:cubicBezTo>
                  <a:cubicBezTo>
                    <a:pt x="745" y="630"/>
                    <a:pt x="831" y="501"/>
                    <a:pt x="831" y="357"/>
                  </a:cubicBezTo>
                  <a:cubicBezTo>
                    <a:pt x="831" y="160"/>
                    <a:pt x="672" y="1"/>
                    <a:pt x="476" y="1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4;p7">
              <a:extLst>
                <a:ext uri="{FF2B5EF4-FFF2-40B4-BE49-F238E27FC236}">
                  <a16:creationId xmlns:a16="http://schemas.microsoft.com/office/drawing/2014/main" id="{9CCD137E-365F-B03B-941F-1919CCF4C885}"/>
                </a:ext>
              </a:extLst>
            </p:cNvPr>
            <p:cNvSpPr/>
            <p:nvPr/>
          </p:nvSpPr>
          <p:spPr>
            <a:xfrm>
              <a:off x="2572200" y="2390550"/>
              <a:ext cx="147525" cy="98900"/>
            </a:xfrm>
            <a:custGeom>
              <a:avLst/>
              <a:gdLst/>
              <a:ahLst/>
              <a:cxnLst/>
              <a:rect l="l" t="t" r="r" b="b"/>
              <a:pathLst>
                <a:path w="5901" h="3956" extrusionOk="0">
                  <a:moveTo>
                    <a:pt x="1239" y="1"/>
                  </a:moveTo>
                  <a:cubicBezTo>
                    <a:pt x="1177" y="1"/>
                    <a:pt x="1129" y="15"/>
                    <a:pt x="1097" y="46"/>
                  </a:cubicBezTo>
                  <a:cubicBezTo>
                    <a:pt x="760" y="383"/>
                    <a:pt x="1682" y="736"/>
                    <a:pt x="2596" y="1393"/>
                  </a:cubicBezTo>
                  <a:cubicBezTo>
                    <a:pt x="1675" y="1022"/>
                    <a:pt x="799" y="613"/>
                    <a:pt x="426" y="613"/>
                  </a:cubicBezTo>
                  <a:cubicBezTo>
                    <a:pt x="355" y="613"/>
                    <a:pt x="303" y="628"/>
                    <a:pt x="271" y="659"/>
                  </a:cubicBezTo>
                  <a:cubicBezTo>
                    <a:pt x="71" y="860"/>
                    <a:pt x="232" y="1033"/>
                    <a:pt x="368" y="1168"/>
                  </a:cubicBezTo>
                  <a:cubicBezTo>
                    <a:pt x="340" y="1160"/>
                    <a:pt x="314" y="1156"/>
                    <a:pt x="290" y="1156"/>
                  </a:cubicBezTo>
                  <a:cubicBezTo>
                    <a:pt x="66" y="1156"/>
                    <a:pt x="0" y="1473"/>
                    <a:pt x="218" y="1690"/>
                  </a:cubicBezTo>
                  <a:cubicBezTo>
                    <a:pt x="8" y="1899"/>
                    <a:pt x="244" y="2301"/>
                    <a:pt x="929" y="2692"/>
                  </a:cubicBezTo>
                  <a:cubicBezTo>
                    <a:pt x="1987" y="3028"/>
                    <a:pt x="4923" y="3732"/>
                    <a:pt x="5901" y="3956"/>
                  </a:cubicBezTo>
                  <a:cubicBezTo>
                    <a:pt x="5164" y="2609"/>
                    <a:pt x="4440" y="1727"/>
                    <a:pt x="3643" y="1229"/>
                  </a:cubicBezTo>
                  <a:cubicBezTo>
                    <a:pt x="2994" y="825"/>
                    <a:pt x="1713" y="1"/>
                    <a:pt x="1239" y="1"/>
                  </a:cubicBezTo>
                  <a:close/>
                </a:path>
              </a:pathLst>
            </a:custGeom>
            <a:solidFill>
              <a:srgbClr val="FF98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5;p7">
              <a:extLst>
                <a:ext uri="{FF2B5EF4-FFF2-40B4-BE49-F238E27FC236}">
                  <a16:creationId xmlns:a16="http://schemas.microsoft.com/office/drawing/2014/main" id="{89C914A6-35CD-58BC-8354-F8961610A74D}"/>
                </a:ext>
              </a:extLst>
            </p:cNvPr>
            <p:cNvSpPr/>
            <p:nvPr/>
          </p:nvSpPr>
          <p:spPr>
            <a:xfrm>
              <a:off x="2579650" y="2418550"/>
              <a:ext cx="60150" cy="26975"/>
            </a:xfrm>
            <a:custGeom>
              <a:avLst/>
              <a:gdLst/>
              <a:ahLst/>
              <a:cxnLst/>
              <a:rect l="l" t="t" r="r" b="b"/>
              <a:pathLst>
                <a:path w="2406" h="1079" extrusionOk="0">
                  <a:moveTo>
                    <a:pt x="70" y="1"/>
                  </a:moveTo>
                  <a:cubicBezTo>
                    <a:pt x="24" y="1"/>
                    <a:pt x="0" y="68"/>
                    <a:pt x="50" y="93"/>
                  </a:cubicBezTo>
                  <a:cubicBezTo>
                    <a:pt x="64" y="99"/>
                    <a:pt x="1535" y="789"/>
                    <a:pt x="2322" y="1076"/>
                  </a:cubicBezTo>
                  <a:cubicBezTo>
                    <a:pt x="2327" y="1077"/>
                    <a:pt x="2333" y="1078"/>
                    <a:pt x="2338" y="1078"/>
                  </a:cubicBezTo>
                  <a:lnTo>
                    <a:pt x="2339" y="1078"/>
                  </a:lnTo>
                  <a:cubicBezTo>
                    <a:pt x="2393" y="1078"/>
                    <a:pt x="2406" y="1004"/>
                    <a:pt x="2356" y="986"/>
                  </a:cubicBezTo>
                  <a:cubicBezTo>
                    <a:pt x="1572" y="701"/>
                    <a:pt x="105" y="12"/>
                    <a:pt x="91" y="5"/>
                  </a:cubicBezTo>
                  <a:cubicBezTo>
                    <a:pt x="84" y="2"/>
                    <a:pt x="76" y="1"/>
                    <a:pt x="70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6;p7">
              <a:extLst>
                <a:ext uri="{FF2B5EF4-FFF2-40B4-BE49-F238E27FC236}">
                  <a16:creationId xmlns:a16="http://schemas.microsoft.com/office/drawing/2014/main" id="{48F7146E-525C-584C-E0A0-EBC4236B8E76}"/>
                </a:ext>
              </a:extLst>
            </p:cNvPr>
            <p:cNvSpPr/>
            <p:nvPr/>
          </p:nvSpPr>
          <p:spPr>
            <a:xfrm>
              <a:off x="2575850" y="2431550"/>
              <a:ext cx="57050" cy="27800"/>
            </a:xfrm>
            <a:custGeom>
              <a:avLst/>
              <a:gdLst/>
              <a:ahLst/>
              <a:cxnLst/>
              <a:rect l="l" t="t" r="r" b="b"/>
              <a:pathLst>
                <a:path w="2282" h="1112" extrusionOk="0">
                  <a:moveTo>
                    <a:pt x="71" y="1"/>
                  </a:moveTo>
                  <a:cubicBezTo>
                    <a:pt x="27" y="1"/>
                    <a:pt x="1" y="65"/>
                    <a:pt x="49" y="92"/>
                  </a:cubicBezTo>
                  <a:cubicBezTo>
                    <a:pt x="61" y="99"/>
                    <a:pt x="1255" y="751"/>
                    <a:pt x="2197" y="1108"/>
                  </a:cubicBezTo>
                  <a:cubicBezTo>
                    <a:pt x="2202" y="1111"/>
                    <a:pt x="2208" y="1112"/>
                    <a:pt x="2214" y="1112"/>
                  </a:cubicBezTo>
                  <a:cubicBezTo>
                    <a:pt x="2268" y="1112"/>
                    <a:pt x="2282" y="1037"/>
                    <a:pt x="2231" y="1019"/>
                  </a:cubicBezTo>
                  <a:cubicBezTo>
                    <a:pt x="1295" y="663"/>
                    <a:pt x="107" y="14"/>
                    <a:pt x="95" y="7"/>
                  </a:cubicBezTo>
                  <a:cubicBezTo>
                    <a:pt x="86" y="3"/>
                    <a:pt x="78" y="1"/>
                    <a:pt x="71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7;p7">
              <a:extLst>
                <a:ext uri="{FF2B5EF4-FFF2-40B4-BE49-F238E27FC236}">
                  <a16:creationId xmlns:a16="http://schemas.microsoft.com/office/drawing/2014/main" id="{C83F1164-0952-BD92-4390-815E5AA48621}"/>
                </a:ext>
              </a:extLst>
            </p:cNvPr>
            <p:cNvSpPr/>
            <p:nvPr/>
          </p:nvSpPr>
          <p:spPr>
            <a:xfrm>
              <a:off x="2796225" y="2451100"/>
              <a:ext cx="255750" cy="135100"/>
            </a:xfrm>
            <a:custGeom>
              <a:avLst/>
              <a:gdLst/>
              <a:ahLst/>
              <a:cxnLst/>
              <a:rect l="l" t="t" r="r" b="b"/>
              <a:pathLst>
                <a:path w="10230" h="5404" extrusionOk="0">
                  <a:moveTo>
                    <a:pt x="7206" y="0"/>
                  </a:moveTo>
                  <a:cubicBezTo>
                    <a:pt x="7078" y="0"/>
                    <a:pt x="6893" y="70"/>
                    <a:pt x="6718" y="174"/>
                  </a:cubicBezTo>
                  <a:cubicBezTo>
                    <a:pt x="6172" y="494"/>
                    <a:pt x="3607" y="2530"/>
                    <a:pt x="3343" y="2530"/>
                  </a:cubicBezTo>
                  <a:cubicBezTo>
                    <a:pt x="3078" y="2530"/>
                    <a:pt x="1587" y="2362"/>
                    <a:pt x="385" y="2194"/>
                  </a:cubicBezTo>
                  <a:cubicBezTo>
                    <a:pt x="180" y="2734"/>
                    <a:pt x="0" y="4586"/>
                    <a:pt x="1" y="5404"/>
                  </a:cubicBezTo>
                  <a:cubicBezTo>
                    <a:pt x="759" y="5236"/>
                    <a:pt x="2863" y="4947"/>
                    <a:pt x="3223" y="4947"/>
                  </a:cubicBezTo>
                  <a:cubicBezTo>
                    <a:pt x="3584" y="4947"/>
                    <a:pt x="4501" y="5176"/>
                    <a:pt x="5363" y="5176"/>
                  </a:cubicBezTo>
                  <a:cubicBezTo>
                    <a:pt x="6325" y="5176"/>
                    <a:pt x="6371" y="4514"/>
                    <a:pt x="7600" y="4105"/>
                  </a:cubicBezTo>
                  <a:cubicBezTo>
                    <a:pt x="9440" y="3493"/>
                    <a:pt x="10107" y="3011"/>
                    <a:pt x="9812" y="2783"/>
                  </a:cubicBezTo>
                  <a:cubicBezTo>
                    <a:pt x="9976" y="2619"/>
                    <a:pt x="10125" y="2386"/>
                    <a:pt x="9911" y="2227"/>
                  </a:cubicBezTo>
                  <a:cubicBezTo>
                    <a:pt x="10095" y="2110"/>
                    <a:pt x="10155" y="1887"/>
                    <a:pt x="9956" y="1761"/>
                  </a:cubicBezTo>
                  <a:cubicBezTo>
                    <a:pt x="10181" y="1724"/>
                    <a:pt x="10230" y="1323"/>
                    <a:pt x="9981" y="1279"/>
                  </a:cubicBezTo>
                  <a:cubicBezTo>
                    <a:pt x="9809" y="1249"/>
                    <a:pt x="9496" y="1239"/>
                    <a:pt x="9115" y="1239"/>
                  </a:cubicBezTo>
                  <a:cubicBezTo>
                    <a:pt x="8355" y="1239"/>
                    <a:pt x="7327" y="1279"/>
                    <a:pt x="6622" y="1279"/>
                  </a:cubicBezTo>
                  <a:cubicBezTo>
                    <a:pt x="7492" y="312"/>
                    <a:pt x="7476" y="0"/>
                    <a:pt x="7206" y="0"/>
                  </a:cubicBezTo>
                  <a:close/>
                </a:path>
              </a:pathLst>
            </a:custGeom>
            <a:solidFill>
              <a:srgbClr val="FF98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8;p7">
              <a:extLst>
                <a:ext uri="{FF2B5EF4-FFF2-40B4-BE49-F238E27FC236}">
                  <a16:creationId xmlns:a16="http://schemas.microsoft.com/office/drawing/2014/main" id="{A9917BD6-0A1F-7753-4BE8-ACD363E2A08D}"/>
                </a:ext>
              </a:extLst>
            </p:cNvPr>
            <p:cNvSpPr/>
            <p:nvPr/>
          </p:nvSpPr>
          <p:spPr>
            <a:xfrm>
              <a:off x="2971050" y="2493900"/>
              <a:ext cx="75300" cy="8150"/>
            </a:xfrm>
            <a:custGeom>
              <a:avLst/>
              <a:gdLst/>
              <a:ahLst/>
              <a:cxnLst/>
              <a:rect l="l" t="t" r="r" b="b"/>
              <a:pathLst>
                <a:path w="3012" h="326" extrusionOk="0">
                  <a:moveTo>
                    <a:pt x="2961" y="0"/>
                  </a:moveTo>
                  <a:cubicBezTo>
                    <a:pt x="2943" y="2"/>
                    <a:pt x="1165" y="51"/>
                    <a:pt x="58" y="230"/>
                  </a:cubicBezTo>
                  <a:cubicBezTo>
                    <a:pt x="1" y="241"/>
                    <a:pt x="7" y="324"/>
                    <a:pt x="65" y="326"/>
                  </a:cubicBezTo>
                  <a:cubicBezTo>
                    <a:pt x="67" y="326"/>
                    <a:pt x="70" y="325"/>
                    <a:pt x="73" y="325"/>
                  </a:cubicBezTo>
                  <a:cubicBezTo>
                    <a:pt x="1174" y="147"/>
                    <a:pt x="2946" y="97"/>
                    <a:pt x="2964" y="97"/>
                  </a:cubicBezTo>
                  <a:cubicBezTo>
                    <a:pt x="2990" y="97"/>
                    <a:pt x="3011" y="74"/>
                    <a:pt x="3011" y="47"/>
                  </a:cubicBezTo>
                  <a:cubicBezTo>
                    <a:pt x="3010" y="21"/>
                    <a:pt x="2988" y="0"/>
                    <a:pt x="2961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9;p7">
              <a:extLst>
                <a:ext uri="{FF2B5EF4-FFF2-40B4-BE49-F238E27FC236}">
                  <a16:creationId xmlns:a16="http://schemas.microsoft.com/office/drawing/2014/main" id="{08494F32-8D51-66D9-AB7C-BE1393772064}"/>
                </a:ext>
              </a:extLst>
            </p:cNvPr>
            <p:cNvSpPr/>
            <p:nvPr/>
          </p:nvSpPr>
          <p:spPr>
            <a:xfrm>
              <a:off x="2975725" y="2505525"/>
              <a:ext cx="69550" cy="14350"/>
            </a:xfrm>
            <a:custGeom>
              <a:avLst/>
              <a:gdLst/>
              <a:ahLst/>
              <a:cxnLst/>
              <a:rect l="l" t="t" r="r" b="b"/>
              <a:pathLst>
                <a:path w="2782" h="574" extrusionOk="0">
                  <a:moveTo>
                    <a:pt x="2731" y="1"/>
                  </a:moveTo>
                  <a:cubicBezTo>
                    <a:pt x="2729" y="1"/>
                    <a:pt x="2726" y="1"/>
                    <a:pt x="2724" y="2"/>
                  </a:cubicBezTo>
                  <a:cubicBezTo>
                    <a:pt x="2706" y="4"/>
                    <a:pt x="976" y="255"/>
                    <a:pt x="59" y="477"/>
                  </a:cubicBezTo>
                  <a:cubicBezTo>
                    <a:pt x="1" y="488"/>
                    <a:pt x="9" y="574"/>
                    <a:pt x="67" y="574"/>
                  </a:cubicBezTo>
                  <a:cubicBezTo>
                    <a:pt x="68" y="574"/>
                    <a:pt x="69" y="573"/>
                    <a:pt x="70" y="573"/>
                  </a:cubicBezTo>
                  <a:cubicBezTo>
                    <a:pt x="74" y="573"/>
                    <a:pt x="78" y="572"/>
                    <a:pt x="81" y="571"/>
                  </a:cubicBezTo>
                  <a:cubicBezTo>
                    <a:pt x="995" y="350"/>
                    <a:pt x="2720" y="100"/>
                    <a:pt x="2738" y="96"/>
                  </a:cubicBezTo>
                  <a:cubicBezTo>
                    <a:pt x="2764" y="93"/>
                    <a:pt x="2781" y="68"/>
                    <a:pt x="2778" y="42"/>
                  </a:cubicBezTo>
                  <a:cubicBezTo>
                    <a:pt x="2775" y="18"/>
                    <a:pt x="2755" y="1"/>
                    <a:pt x="2731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0;p7">
              <a:extLst>
                <a:ext uri="{FF2B5EF4-FFF2-40B4-BE49-F238E27FC236}">
                  <a16:creationId xmlns:a16="http://schemas.microsoft.com/office/drawing/2014/main" id="{177D3BC1-5FC2-8B51-AC0E-9B46DFB611D0}"/>
                </a:ext>
              </a:extLst>
            </p:cNvPr>
            <p:cNvSpPr/>
            <p:nvPr/>
          </p:nvSpPr>
          <p:spPr>
            <a:xfrm>
              <a:off x="2979100" y="2519425"/>
              <a:ext cx="64100" cy="17475"/>
            </a:xfrm>
            <a:custGeom>
              <a:avLst/>
              <a:gdLst/>
              <a:ahLst/>
              <a:cxnLst/>
              <a:rect l="l" t="t" r="r" b="b"/>
              <a:pathLst>
                <a:path w="2564" h="699" extrusionOk="0">
                  <a:moveTo>
                    <a:pt x="2497" y="1"/>
                  </a:moveTo>
                  <a:cubicBezTo>
                    <a:pt x="2493" y="1"/>
                    <a:pt x="2489" y="1"/>
                    <a:pt x="2485" y="2"/>
                  </a:cubicBezTo>
                  <a:cubicBezTo>
                    <a:pt x="2469" y="7"/>
                    <a:pt x="792" y="402"/>
                    <a:pt x="55" y="605"/>
                  </a:cubicBezTo>
                  <a:cubicBezTo>
                    <a:pt x="1" y="620"/>
                    <a:pt x="12" y="698"/>
                    <a:pt x="67" y="698"/>
                  </a:cubicBezTo>
                  <a:cubicBezTo>
                    <a:pt x="72" y="698"/>
                    <a:pt x="76" y="698"/>
                    <a:pt x="81" y="696"/>
                  </a:cubicBezTo>
                  <a:cubicBezTo>
                    <a:pt x="816" y="495"/>
                    <a:pt x="2490" y="100"/>
                    <a:pt x="2508" y="96"/>
                  </a:cubicBezTo>
                  <a:cubicBezTo>
                    <a:pt x="2564" y="82"/>
                    <a:pt x="2550" y="1"/>
                    <a:pt x="2497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1;p7">
              <a:extLst>
                <a:ext uri="{FF2B5EF4-FFF2-40B4-BE49-F238E27FC236}">
                  <a16:creationId xmlns:a16="http://schemas.microsoft.com/office/drawing/2014/main" id="{7503E2A0-A227-3FC2-2E9A-3BA6A568F5BC}"/>
                </a:ext>
              </a:extLst>
            </p:cNvPr>
            <p:cNvSpPr/>
            <p:nvPr/>
          </p:nvSpPr>
          <p:spPr>
            <a:xfrm>
              <a:off x="2937625" y="2481875"/>
              <a:ext cx="25800" cy="8775"/>
            </a:xfrm>
            <a:custGeom>
              <a:avLst/>
              <a:gdLst/>
              <a:ahLst/>
              <a:cxnLst/>
              <a:rect l="l" t="t" r="r" b="b"/>
              <a:pathLst>
                <a:path w="1032" h="351" extrusionOk="0">
                  <a:moveTo>
                    <a:pt x="966" y="1"/>
                  </a:moveTo>
                  <a:cubicBezTo>
                    <a:pt x="963" y="1"/>
                    <a:pt x="960" y="1"/>
                    <a:pt x="957" y="1"/>
                  </a:cubicBezTo>
                  <a:cubicBezTo>
                    <a:pt x="935" y="5"/>
                    <a:pt x="446" y="92"/>
                    <a:pt x="49" y="259"/>
                  </a:cubicBezTo>
                  <a:cubicBezTo>
                    <a:pt x="1" y="278"/>
                    <a:pt x="15" y="351"/>
                    <a:pt x="67" y="351"/>
                  </a:cubicBezTo>
                  <a:cubicBezTo>
                    <a:pt x="74" y="351"/>
                    <a:pt x="79" y="349"/>
                    <a:pt x="86" y="347"/>
                  </a:cubicBezTo>
                  <a:cubicBezTo>
                    <a:pt x="472" y="185"/>
                    <a:pt x="969" y="97"/>
                    <a:pt x="973" y="96"/>
                  </a:cubicBezTo>
                  <a:cubicBezTo>
                    <a:pt x="1031" y="84"/>
                    <a:pt x="1021" y="1"/>
                    <a:pt x="966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2;p7">
              <a:extLst>
                <a:ext uri="{FF2B5EF4-FFF2-40B4-BE49-F238E27FC236}">
                  <a16:creationId xmlns:a16="http://schemas.microsoft.com/office/drawing/2014/main" id="{3C726214-A59B-3F33-F1CB-8F1FFB75357B}"/>
                </a:ext>
              </a:extLst>
            </p:cNvPr>
            <p:cNvSpPr/>
            <p:nvPr/>
          </p:nvSpPr>
          <p:spPr>
            <a:xfrm>
              <a:off x="2695200" y="2174050"/>
              <a:ext cx="195375" cy="242525"/>
            </a:xfrm>
            <a:custGeom>
              <a:avLst/>
              <a:gdLst/>
              <a:ahLst/>
              <a:cxnLst/>
              <a:rect l="l" t="t" r="r" b="b"/>
              <a:pathLst>
                <a:path w="7815" h="9701" extrusionOk="0">
                  <a:moveTo>
                    <a:pt x="6590" y="1"/>
                  </a:moveTo>
                  <a:cubicBezTo>
                    <a:pt x="6039" y="135"/>
                    <a:pt x="4027" y="433"/>
                    <a:pt x="2544" y="433"/>
                  </a:cubicBezTo>
                  <a:cubicBezTo>
                    <a:pt x="2153" y="433"/>
                    <a:pt x="1798" y="412"/>
                    <a:pt x="1517" y="362"/>
                  </a:cubicBezTo>
                  <a:cubicBezTo>
                    <a:pt x="674" y="691"/>
                    <a:pt x="434" y="746"/>
                    <a:pt x="1" y="883"/>
                  </a:cubicBezTo>
                  <a:cubicBezTo>
                    <a:pt x="770" y="2646"/>
                    <a:pt x="2565" y="7520"/>
                    <a:pt x="3464" y="9700"/>
                  </a:cubicBezTo>
                  <a:cubicBezTo>
                    <a:pt x="4650" y="6879"/>
                    <a:pt x="7022" y="1895"/>
                    <a:pt x="7814" y="420"/>
                  </a:cubicBezTo>
                  <a:cubicBezTo>
                    <a:pt x="7275" y="206"/>
                    <a:pt x="7072" y="189"/>
                    <a:pt x="6590" y="1"/>
                  </a:cubicBezTo>
                  <a:close/>
                </a:path>
              </a:pathLst>
            </a:custGeom>
            <a:solidFill>
              <a:srgbClr val="5B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;p7">
              <a:extLst>
                <a:ext uri="{FF2B5EF4-FFF2-40B4-BE49-F238E27FC236}">
                  <a16:creationId xmlns:a16="http://schemas.microsoft.com/office/drawing/2014/main" id="{89068985-346F-C721-8FB3-F5D5E0C76F04}"/>
                </a:ext>
              </a:extLst>
            </p:cNvPr>
            <p:cNvSpPr/>
            <p:nvPr/>
          </p:nvSpPr>
          <p:spPr>
            <a:xfrm>
              <a:off x="2779375" y="2238400"/>
              <a:ext cx="16100" cy="173775"/>
            </a:xfrm>
            <a:custGeom>
              <a:avLst/>
              <a:gdLst/>
              <a:ahLst/>
              <a:cxnLst/>
              <a:rect l="l" t="t" r="r" b="b"/>
              <a:pathLst>
                <a:path w="644" h="6951" extrusionOk="0">
                  <a:moveTo>
                    <a:pt x="542" y="1"/>
                  </a:moveTo>
                  <a:cubicBezTo>
                    <a:pt x="493" y="1"/>
                    <a:pt x="452" y="35"/>
                    <a:pt x="445" y="84"/>
                  </a:cubicBezTo>
                  <a:cubicBezTo>
                    <a:pt x="442" y="117"/>
                    <a:pt x="1" y="3425"/>
                    <a:pt x="1" y="6855"/>
                  </a:cubicBezTo>
                  <a:cubicBezTo>
                    <a:pt x="1" y="6907"/>
                    <a:pt x="44" y="6951"/>
                    <a:pt x="97" y="6951"/>
                  </a:cubicBezTo>
                  <a:cubicBezTo>
                    <a:pt x="149" y="6951"/>
                    <a:pt x="193" y="6907"/>
                    <a:pt x="193" y="6855"/>
                  </a:cubicBezTo>
                  <a:cubicBezTo>
                    <a:pt x="193" y="3438"/>
                    <a:pt x="632" y="142"/>
                    <a:pt x="636" y="110"/>
                  </a:cubicBezTo>
                  <a:cubicBezTo>
                    <a:pt x="644" y="57"/>
                    <a:pt x="606" y="9"/>
                    <a:pt x="554" y="2"/>
                  </a:cubicBezTo>
                  <a:cubicBezTo>
                    <a:pt x="550" y="1"/>
                    <a:pt x="546" y="1"/>
                    <a:pt x="542" y="1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4;p7">
              <a:extLst>
                <a:ext uri="{FF2B5EF4-FFF2-40B4-BE49-F238E27FC236}">
                  <a16:creationId xmlns:a16="http://schemas.microsoft.com/office/drawing/2014/main" id="{543063C5-FC0D-1815-FD5D-A8152EFF851C}"/>
                </a:ext>
              </a:extLst>
            </p:cNvPr>
            <p:cNvSpPr/>
            <p:nvPr/>
          </p:nvSpPr>
          <p:spPr>
            <a:xfrm>
              <a:off x="2673975" y="1886450"/>
              <a:ext cx="224475" cy="161875"/>
            </a:xfrm>
            <a:custGeom>
              <a:avLst/>
              <a:gdLst/>
              <a:ahLst/>
              <a:cxnLst/>
              <a:rect l="l" t="t" r="r" b="b"/>
              <a:pathLst>
                <a:path w="8979" h="6475" extrusionOk="0">
                  <a:moveTo>
                    <a:pt x="1669" y="0"/>
                  </a:moveTo>
                  <a:cubicBezTo>
                    <a:pt x="1219" y="0"/>
                    <a:pt x="983" y="232"/>
                    <a:pt x="626" y="1069"/>
                  </a:cubicBezTo>
                  <a:cubicBezTo>
                    <a:pt x="1" y="2536"/>
                    <a:pt x="241" y="3329"/>
                    <a:pt x="722" y="5574"/>
                  </a:cubicBezTo>
                  <a:cubicBezTo>
                    <a:pt x="2247" y="6244"/>
                    <a:pt x="3744" y="6475"/>
                    <a:pt x="5057" y="6475"/>
                  </a:cubicBezTo>
                  <a:cubicBezTo>
                    <a:pt x="6352" y="6475"/>
                    <a:pt x="7468" y="6250"/>
                    <a:pt x="8256" y="6001"/>
                  </a:cubicBezTo>
                  <a:cubicBezTo>
                    <a:pt x="8979" y="3574"/>
                    <a:pt x="8929" y="1982"/>
                    <a:pt x="7920" y="973"/>
                  </a:cubicBezTo>
                  <a:cubicBezTo>
                    <a:pt x="7308" y="360"/>
                    <a:pt x="6318" y="307"/>
                    <a:pt x="5258" y="307"/>
                  </a:cubicBezTo>
                  <a:cubicBezTo>
                    <a:pt x="5039" y="307"/>
                    <a:pt x="4816" y="310"/>
                    <a:pt x="4593" y="310"/>
                  </a:cubicBezTo>
                  <a:cubicBezTo>
                    <a:pt x="4118" y="310"/>
                    <a:pt x="3642" y="299"/>
                    <a:pt x="3191" y="235"/>
                  </a:cubicBezTo>
                  <a:cubicBezTo>
                    <a:pt x="2468" y="132"/>
                    <a:pt x="2008" y="0"/>
                    <a:pt x="1669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5;p7">
              <a:extLst>
                <a:ext uri="{FF2B5EF4-FFF2-40B4-BE49-F238E27FC236}">
                  <a16:creationId xmlns:a16="http://schemas.microsoft.com/office/drawing/2014/main" id="{DDA07770-AC29-3771-19E9-007F026D2613}"/>
                </a:ext>
              </a:extLst>
            </p:cNvPr>
            <p:cNvSpPr/>
            <p:nvPr/>
          </p:nvSpPr>
          <p:spPr>
            <a:xfrm>
              <a:off x="2672275" y="1947825"/>
              <a:ext cx="229775" cy="287600"/>
            </a:xfrm>
            <a:custGeom>
              <a:avLst/>
              <a:gdLst/>
              <a:ahLst/>
              <a:cxnLst/>
              <a:rect l="l" t="t" r="r" b="b"/>
              <a:pathLst>
                <a:path w="9191" h="11504" extrusionOk="0">
                  <a:moveTo>
                    <a:pt x="4155" y="0"/>
                  </a:moveTo>
                  <a:cubicBezTo>
                    <a:pt x="3439" y="0"/>
                    <a:pt x="2625" y="54"/>
                    <a:pt x="1784" y="154"/>
                  </a:cubicBezTo>
                  <a:cubicBezTo>
                    <a:pt x="1237" y="218"/>
                    <a:pt x="624" y="1415"/>
                    <a:pt x="765" y="2904"/>
                  </a:cubicBezTo>
                  <a:cubicBezTo>
                    <a:pt x="703" y="2877"/>
                    <a:pt x="643" y="2863"/>
                    <a:pt x="586" y="2863"/>
                  </a:cubicBezTo>
                  <a:cubicBezTo>
                    <a:pt x="435" y="2863"/>
                    <a:pt x="304" y="2963"/>
                    <a:pt x="197" y="3190"/>
                  </a:cubicBezTo>
                  <a:cubicBezTo>
                    <a:pt x="1" y="3605"/>
                    <a:pt x="295" y="4905"/>
                    <a:pt x="1014" y="4905"/>
                  </a:cubicBezTo>
                  <a:cubicBezTo>
                    <a:pt x="1026" y="4905"/>
                    <a:pt x="1038" y="4904"/>
                    <a:pt x="1050" y="4904"/>
                  </a:cubicBezTo>
                  <a:cubicBezTo>
                    <a:pt x="1278" y="6055"/>
                    <a:pt x="1724" y="7316"/>
                    <a:pt x="2789" y="8009"/>
                  </a:cubicBezTo>
                  <a:cubicBezTo>
                    <a:pt x="2770" y="8718"/>
                    <a:pt x="2682" y="9162"/>
                    <a:pt x="2434" y="9411"/>
                  </a:cubicBezTo>
                  <a:cubicBezTo>
                    <a:pt x="3131" y="10542"/>
                    <a:pt x="4176" y="11143"/>
                    <a:pt x="4855" y="11503"/>
                  </a:cubicBezTo>
                  <a:cubicBezTo>
                    <a:pt x="5920" y="10878"/>
                    <a:pt x="7098" y="9892"/>
                    <a:pt x="7508" y="9051"/>
                  </a:cubicBezTo>
                  <a:cubicBezTo>
                    <a:pt x="7109" y="8883"/>
                    <a:pt x="6830" y="8158"/>
                    <a:pt x="6870" y="7443"/>
                  </a:cubicBezTo>
                  <a:cubicBezTo>
                    <a:pt x="7499" y="6815"/>
                    <a:pt x="8034" y="5431"/>
                    <a:pt x="8109" y="4674"/>
                  </a:cubicBezTo>
                  <a:cubicBezTo>
                    <a:pt x="8966" y="4673"/>
                    <a:pt x="9191" y="3883"/>
                    <a:pt x="9062" y="3188"/>
                  </a:cubicBezTo>
                  <a:cubicBezTo>
                    <a:pt x="8992" y="2805"/>
                    <a:pt x="8794" y="2574"/>
                    <a:pt x="8512" y="2574"/>
                  </a:cubicBezTo>
                  <a:cubicBezTo>
                    <a:pt x="8307" y="2574"/>
                    <a:pt x="8057" y="2697"/>
                    <a:pt x="7779" y="2975"/>
                  </a:cubicBezTo>
                  <a:cubicBezTo>
                    <a:pt x="7234" y="2110"/>
                    <a:pt x="6947" y="1316"/>
                    <a:pt x="6690" y="638"/>
                  </a:cubicBezTo>
                  <a:cubicBezTo>
                    <a:pt x="6521" y="194"/>
                    <a:pt x="5514" y="0"/>
                    <a:pt x="4155" y="0"/>
                  </a:cubicBezTo>
                  <a:close/>
                </a:path>
              </a:pathLst>
            </a:custGeom>
            <a:solidFill>
              <a:srgbClr val="FF98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6;p7">
              <a:extLst>
                <a:ext uri="{FF2B5EF4-FFF2-40B4-BE49-F238E27FC236}">
                  <a16:creationId xmlns:a16="http://schemas.microsoft.com/office/drawing/2014/main" id="{E082E511-BAD1-8168-1792-098D043B0B94}"/>
                </a:ext>
              </a:extLst>
            </p:cNvPr>
            <p:cNvSpPr/>
            <p:nvPr/>
          </p:nvSpPr>
          <p:spPr>
            <a:xfrm>
              <a:off x="2750600" y="2044225"/>
              <a:ext cx="25325" cy="33300"/>
            </a:xfrm>
            <a:custGeom>
              <a:avLst/>
              <a:gdLst/>
              <a:ahLst/>
              <a:cxnLst/>
              <a:rect l="l" t="t" r="r" b="b"/>
              <a:pathLst>
                <a:path w="1013" h="1332" extrusionOk="0">
                  <a:moveTo>
                    <a:pt x="659" y="1"/>
                  </a:moveTo>
                  <a:cubicBezTo>
                    <a:pt x="642" y="1"/>
                    <a:pt x="624" y="8"/>
                    <a:pt x="609" y="25"/>
                  </a:cubicBezTo>
                  <a:cubicBezTo>
                    <a:pt x="607" y="29"/>
                    <a:pt x="334" y="373"/>
                    <a:pt x="126" y="625"/>
                  </a:cubicBezTo>
                  <a:cubicBezTo>
                    <a:pt x="8" y="769"/>
                    <a:pt x="0" y="977"/>
                    <a:pt x="108" y="1129"/>
                  </a:cubicBezTo>
                  <a:cubicBezTo>
                    <a:pt x="201" y="1264"/>
                    <a:pt x="358" y="1331"/>
                    <a:pt x="556" y="1331"/>
                  </a:cubicBezTo>
                  <a:cubicBezTo>
                    <a:pt x="671" y="1331"/>
                    <a:pt x="801" y="1308"/>
                    <a:pt x="940" y="1259"/>
                  </a:cubicBezTo>
                  <a:cubicBezTo>
                    <a:pt x="1013" y="1231"/>
                    <a:pt x="985" y="1128"/>
                    <a:pt x="918" y="1128"/>
                  </a:cubicBezTo>
                  <a:cubicBezTo>
                    <a:pt x="911" y="1128"/>
                    <a:pt x="903" y="1129"/>
                    <a:pt x="895" y="1132"/>
                  </a:cubicBezTo>
                  <a:cubicBezTo>
                    <a:pt x="770" y="1176"/>
                    <a:pt x="655" y="1197"/>
                    <a:pt x="555" y="1197"/>
                  </a:cubicBezTo>
                  <a:cubicBezTo>
                    <a:pt x="403" y="1197"/>
                    <a:pt x="286" y="1148"/>
                    <a:pt x="219" y="1052"/>
                  </a:cubicBezTo>
                  <a:cubicBezTo>
                    <a:pt x="146" y="948"/>
                    <a:pt x="151" y="810"/>
                    <a:pt x="229" y="710"/>
                  </a:cubicBezTo>
                  <a:cubicBezTo>
                    <a:pt x="439" y="458"/>
                    <a:pt x="712" y="112"/>
                    <a:pt x="715" y="109"/>
                  </a:cubicBezTo>
                  <a:cubicBezTo>
                    <a:pt x="753" y="57"/>
                    <a:pt x="708" y="1"/>
                    <a:pt x="659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7;p7">
              <a:extLst>
                <a:ext uri="{FF2B5EF4-FFF2-40B4-BE49-F238E27FC236}">
                  <a16:creationId xmlns:a16="http://schemas.microsoft.com/office/drawing/2014/main" id="{CB17D085-8B02-E5B9-C106-8C54A8B3E047}"/>
                </a:ext>
              </a:extLst>
            </p:cNvPr>
            <p:cNvSpPr/>
            <p:nvPr/>
          </p:nvSpPr>
          <p:spPr>
            <a:xfrm>
              <a:off x="2751600" y="2095800"/>
              <a:ext cx="42000" cy="15475"/>
            </a:xfrm>
            <a:custGeom>
              <a:avLst/>
              <a:gdLst/>
              <a:ahLst/>
              <a:cxnLst/>
              <a:rect l="l" t="t" r="r" b="b"/>
              <a:pathLst>
                <a:path w="1680" h="619" extrusionOk="0">
                  <a:moveTo>
                    <a:pt x="1679" y="1"/>
                  </a:moveTo>
                  <a:lnTo>
                    <a:pt x="1679" y="1"/>
                  </a:lnTo>
                  <a:cubicBezTo>
                    <a:pt x="1455" y="186"/>
                    <a:pt x="1189" y="341"/>
                    <a:pt x="904" y="405"/>
                  </a:cubicBezTo>
                  <a:cubicBezTo>
                    <a:pt x="807" y="426"/>
                    <a:pt x="713" y="434"/>
                    <a:pt x="620" y="434"/>
                  </a:cubicBezTo>
                  <a:cubicBezTo>
                    <a:pt x="413" y="434"/>
                    <a:pt x="213" y="393"/>
                    <a:pt x="1" y="360"/>
                  </a:cubicBezTo>
                  <a:lnTo>
                    <a:pt x="1" y="360"/>
                  </a:lnTo>
                  <a:cubicBezTo>
                    <a:pt x="206" y="524"/>
                    <a:pt x="455" y="619"/>
                    <a:pt x="711" y="619"/>
                  </a:cubicBezTo>
                  <a:cubicBezTo>
                    <a:pt x="793" y="619"/>
                    <a:pt x="876" y="609"/>
                    <a:pt x="958" y="589"/>
                  </a:cubicBezTo>
                  <a:cubicBezTo>
                    <a:pt x="1256" y="516"/>
                    <a:pt x="1568" y="296"/>
                    <a:pt x="1679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8;p7">
              <a:extLst>
                <a:ext uri="{FF2B5EF4-FFF2-40B4-BE49-F238E27FC236}">
                  <a16:creationId xmlns:a16="http://schemas.microsoft.com/office/drawing/2014/main" id="{E9FE1313-6CBC-94CF-699E-DA0715AAD449}"/>
                </a:ext>
              </a:extLst>
            </p:cNvPr>
            <p:cNvSpPr/>
            <p:nvPr/>
          </p:nvSpPr>
          <p:spPr>
            <a:xfrm>
              <a:off x="2724800" y="2030275"/>
              <a:ext cx="12900" cy="15400"/>
            </a:xfrm>
            <a:custGeom>
              <a:avLst/>
              <a:gdLst/>
              <a:ahLst/>
              <a:cxnLst/>
              <a:rect l="l" t="t" r="r" b="b"/>
              <a:pathLst>
                <a:path w="516" h="616" extrusionOk="0">
                  <a:moveTo>
                    <a:pt x="252" y="1"/>
                  </a:moveTo>
                  <a:cubicBezTo>
                    <a:pt x="249" y="1"/>
                    <a:pt x="245" y="1"/>
                    <a:pt x="241" y="1"/>
                  </a:cubicBezTo>
                  <a:cubicBezTo>
                    <a:pt x="103" y="9"/>
                    <a:pt x="1" y="153"/>
                    <a:pt x="11" y="323"/>
                  </a:cubicBezTo>
                  <a:cubicBezTo>
                    <a:pt x="20" y="488"/>
                    <a:pt x="133" y="616"/>
                    <a:pt x="265" y="616"/>
                  </a:cubicBezTo>
                  <a:cubicBezTo>
                    <a:pt x="268" y="616"/>
                    <a:pt x="272" y="616"/>
                    <a:pt x="276" y="616"/>
                  </a:cubicBezTo>
                  <a:cubicBezTo>
                    <a:pt x="413" y="608"/>
                    <a:pt x="516" y="464"/>
                    <a:pt x="506" y="294"/>
                  </a:cubicBezTo>
                  <a:cubicBezTo>
                    <a:pt x="497" y="129"/>
                    <a:pt x="384" y="1"/>
                    <a:pt x="252" y="1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9;p7">
              <a:extLst>
                <a:ext uri="{FF2B5EF4-FFF2-40B4-BE49-F238E27FC236}">
                  <a16:creationId xmlns:a16="http://schemas.microsoft.com/office/drawing/2014/main" id="{12D3EB51-FE29-3B8A-3F51-8F52790D0917}"/>
                </a:ext>
              </a:extLst>
            </p:cNvPr>
            <p:cNvSpPr/>
            <p:nvPr/>
          </p:nvSpPr>
          <p:spPr>
            <a:xfrm>
              <a:off x="2799025" y="2029075"/>
              <a:ext cx="12925" cy="15400"/>
            </a:xfrm>
            <a:custGeom>
              <a:avLst/>
              <a:gdLst/>
              <a:ahLst/>
              <a:cxnLst/>
              <a:rect l="l" t="t" r="r" b="b"/>
              <a:pathLst>
                <a:path w="517" h="616" extrusionOk="0">
                  <a:moveTo>
                    <a:pt x="252" y="1"/>
                  </a:moveTo>
                  <a:cubicBezTo>
                    <a:pt x="248" y="1"/>
                    <a:pt x="244" y="1"/>
                    <a:pt x="241" y="1"/>
                  </a:cubicBezTo>
                  <a:cubicBezTo>
                    <a:pt x="104" y="9"/>
                    <a:pt x="0" y="153"/>
                    <a:pt x="10" y="322"/>
                  </a:cubicBezTo>
                  <a:cubicBezTo>
                    <a:pt x="20" y="488"/>
                    <a:pt x="133" y="616"/>
                    <a:pt x="265" y="616"/>
                  </a:cubicBezTo>
                  <a:cubicBezTo>
                    <a:pt x="269" y="616"/>
                    <a:pt x="273" y="616"/>
                    <a:pt x="277" y="616"/>
                  </a:cubicBezTo>
                  <a:cubicBezTo>
                    <a:pt x="413" y="608"/>
                    <a:pt x="517" y="464"/>
                    <a:pt x="507" y="294"/>
                  </a:cubicBezTo>
                  <a:cubicBezTo>
                    <a:pt x="497" y="129"/>
                    <a:pt x="385" y="1"/>
                    <a:pt x="252" y="1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0;p7">
              <a:extLst>
                <a:ext uri="{FF2B5EF4-FFF2-40B4-BE49-F238E27FC236}">
                  <a16:creationId xmlns:a16="http://schemas.microsoft.com/office/drawing/2014/main" id="{CF8EEE26-E6E0-177E-2878-F759F3AAD35C}"/>
                </a:ext>
              </a:extLst>
            </p:cNvPr>
            <p:cNvSpPr/>
            <p:nvPr/>
          </p:nvSpPr>
          <p:spPr>
            <a:xfrm>
              <a:off x="2722950" y="2022600"/>
              <a:ext cx="18725" cy="3825"/>
            </a:xfrm>
            <a:custGeom>
              <a:avLst/>
              <a:gdLst/>
              <a:ahLst/>
              <a:cxnLst/>
              <a:rect l="l" t="t" r="r" b="b"/>
              <a:pathLst>
                <a:path w="749" h="153" extrusionOk="0">
                  <a:moveTo>
                    <a:pt x="359" y="0"/>
                  </a:moveTo>
                  <a:cubicBezTo>
                    <a:pt x="282" y="0"/>
                    <a:pt x="206" y="15"/>
                    <a:pt x="135" y="45"/>
                  </a:cubicBezTo>
                  <a:cubicBezTo>
                    <a:pt x="123" y="51"/>
                    <a:pt x="1" y="118"/>
                    <a:pt x="9" y="139"/>
                  </a:cubicBezTo>
                  <a:cubicBezTo>
                    <a:pt x="115" y="128"/>
                    <a:pt x="217" y="115"/>
                    <a:pt x="323" y="115"/>
                  </a:cubicBezTo>
                  <a:cubicBezTo>
                    <a:pt x="340" y="115"/>
                    <a:pt x="358" y="115"/>
                    <a:pt x="376" y="116"/>
                  </a:cubicBezTo>
                  <a:cubicBezTo>
                    <a:pt x="500" y="118"/>
                    <a:pt x="624" y="141"/>
                    <a:pt x="748" y="152"/>
                  </a:cubicBezTo>
                  <a:cubicBezTo>
                    <a:pt x="655" y="55"/>
                    <a:pt x="513" y="10"/>
                    <a:pt x="382" y="0"/>
                  </a:cubicBezTo>
                  <a:cubicBezTo>
                    <a:pt x="374" y="0"/>
                    <a:pt x="367" y="0"/>
                    <a:pt x="359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1;p7">
              <a:extLst>
                <a:ext uri="{FF2B5EF4-FFF2-40B4-BE49-F238E27FC236}">
                  <a16:creationId xmlns:a16="http://schemas.microsoft.com/office/drawing/2014/main" id="{9E8F10DA-99E3-21F6-B372-2FC478A33FFA}"/>
                </a:ext>
              </a:extLst>
            </p:cNvPr>
            <p:cNvSpPr/>
            <p:nvPr/>
          </p:nvSpPr>
          <p:spPr>
            <a:xfrm>
              <a:off x="2714000" y="2007050"/>
              <a:ext cx="37625" cy="11300"/>
            </a:xfrm>
            <a:custGeom>
              <a:avLst/>
              <a:gdLst/>
              <a:ahLst/>
              <a:cxnLst/>
              <a:rect l="l" t="t" r="r" b="b"/>
              <a:pathLst>
                <a:path w="1505" h="452" extrusionOk="0">
                  <a:moveTo>
                    <a:pt x="657" y="0"/>
                  </a:moveTo>
                  <a:cubicBezTo>
                    <a:pt x="128" y="0"/>
                    <a:pt x="1" y="327"/>
                    <a:pt x="92" y="422"/>
                  </a:cubicBezTo>
                  <a:cubicBezTo>
                    <a:pt x="113" y="443"/>
                    <a:pt x="143" y="452"/>
                    <a:pt x="179" y="452"/>
                  </a:cubicBezTo>
                  <a:cubicBezTo>
                    <a:pt x="298" y="452"/>
                    <a:pt x="491" y="361"/>
                    <a:pt x="694" y="361"/>
                  </a:cubicBezTo>
                  <a:cubicBezTo>
                    <a:pt x="699" y="361"/>
                    <a:pt x="703" y="361"/>
                    <a:pt x="708" y="362"/>
                  </a:cubicBezTo>
                  <a:cubicBezTo>
                    <a:pt x="880" y="365"/>
                    <a:pt x="1044" y="429"/>
                    <a:pt x="1169" y="429"/>
                  </a:cubicBezTo>
                  <a:cubicBezTo>
                    <a:pt x="1240" y="429"/>
                    <a:pt x="1298" y="409"/>
                    <a:pt x="1338" y="344"/>
                  </a:cubicBezTo>
                  <a:cubicBezTo>
                    <a:pt x="1505" y="72"/>
                    <a:pt x="1116" y="8"/>
                    <a:pt x="681" y="0"/>
                  </a:cubicBezTo>
                  <a:cubicBezTo>
                    <a:pt x="673" y="0"/>
                    <a:pt x="665" y="0"/>
                    <a:pt x="657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2;p7">
              <a:extLst>
                <a:ext uri="{FF2B5EF4-FFF2-40B4-BE49-F238E27FC236}">
                  <a16:creationId xmlns:a16="http://schemas.microsoft.com/office/drawing/2014/main" id="{9B8C688B-970A-EA1D-8FF8-A7FDB2EF79C1}"/>
                </a:ext>
              </a:extLst>
            </p:cNvPr>
            <p:cNvSpPr/>
            <p:nvPr/>
          </p:nvSpPr>
          <p:spPr>
            <a:xfrm>
              <a:off x="2795675" y="2021700"/>
              <a:ext cx="18725" cy="3875"/>
            </a:xfrm>
            <a:custGeom>
              <a:avLst/>
              <a:gdLst/>
              <a:ahLst/>
              <a:cxnLst/>
              <a:rect l="l" t="t" r="r" b="b"/>
              <a:pathLst>
                <a:path w="749" h="155" extrusionOk="0">
                  <a:moveTo>
                    <a:pt x="374" y="0"/>
                  </a:moveTo>
                  <a:cubicBezTo>
                    <a:pt x="241" y="4"/>
                    <a:pt x="97" y="42"/>
                    <a:pt x="0" y="136"/>
                  </a:cubicBezTo>
                  <a:cubicBezTo>
                    <a:pt x="117" y="131"/>
                    <a:pt x="236" y="115"/>
                    <a:pt x="353" y="115"/>
                  </a:cubicBezTo>
                  <a:cubicBezTo>
                    <a:pt x="360" y="115"/>
                    <a:pt x="367" y="115"/>
                    <a:pt x="375" y="115"/>
                  </a:cubicBezTo>
                  <a:cubicBezTo>
                    <a:pt x="499" y="116"/>
                    <a:pt x="617" y="137"/>
                    <a:pt x="739" y="154"/>
                  </a:cubicBezTo>
                  <a:cubicBezTo>
                    <a:pt x="749" y="134"/>
                    <a:pt x="630" y="62"/>
                    <a:pt x="618" y="55"/>
                  </a:cubicBezTo>
                  <a:cubicBezTo>
                    <a:pt x="542" y="19"/>
                    <a:pt x="458" y="0"/>
                    <a:pt x="374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3;p7">
              <a:extLst>
                <a:ext uri="{FF2B5EF4-FFF2-40B4-BE49-F238E27FC236}">
                  <a16:creationId xmlns:a16="http://schemas.microsoft.com/office/drawing/2014/main" id="{DF927880-0AA0-A6CB-8D32-18FB7BC5127D}"/>
                </a:ext>
              </a:extLst>
            </p:cNvPr>
            <p:cNvSpPr/>
            <p:nvPr/>
          </p:nvSpPr>
          <p:spPr>
            <a:xfrm>
              <a:off x="2786825" y="2006175"/>
              <a:ext cx="37025" cy="11875"/>
            </a:xfrm>
            <a:custGeom>
              <a:avLst/>
              <a:gdLst/>
              <a:ahLst/>
              <a:cxnLst/>
              <a:rect l="l" t="t" r="r" b="b"/>
              <a:pathLst>
                <a:path w="1481" h="475" extrusionOk="0">
                  <a:moveTo>
                    <a:pt x="706" y="0"/>
                  </a:moveTo>
                  <a:cubicBezTo>
                    <a:pt x="318" y="0"/>
                    <a:pt x="1" y="61"/>
                    <a:pt x="143" y="316"/>
                  </a:cubicBezTo>
                  <a:cubicBezTo>
                    <a:pt x="182" y="388"/>
                    <a:pt x="246" y="409"/>
                    <a:pt x="325" y="409"/>
                  </a:cubicBezTo>
                  <a:cubicBezTo>
                    <a:pt x="443" y="409"/>
                    <a:pt x="595" y="361"/>
                    <a:pt x="752" y="361"/>
                  </a:cubicBezTo>
                  <a:cubicBezTo>
                    <a:pt x="758" y="361"/>
                    <a:pt x="764" y="362"/>
                    <a:pt x="770" y="362"/>
                  </a:cubicBezTo>
                  <a:cubicBezTo>
                    <a:pt x="983" y="367"/>
                    <a:pt x="1182" y="475"/>
                    <a:pt x="1304" y="475"/>
                  </a:cubicBezTo>
                  <a:cubicBezTo>
                    <a:pt x="1336" y="475"/>
                    <a:pt x="1363" y="467"/>
                    <a:pt x="1383" y="448"/>
                  </a:cubicBezTo>
                  <a:cubicBezTo>
                    <a:pt x="1481" y="356"/>
                    <a:pt x="1363" y="16"/>
                    <a:pt x="814" y="1"/>
                  </a:cubicBezTo>
                  <a:cubicBezTo>
                    <a:pt x="777" y="1"/>
                    <a:pt x="741" y="0"/>
                    <a:pt x="706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4;p7">
              <a:extLst>
                <a:ext uri="{FF2B5EF4-FFF2-40B4-BE49-F238E27FC236}">
                  <a16:creationId xmlns:a16="http://schemas.microsoft.com/office/drawing/2014/main" id="{D315C441-5F0C-EBFA-AD26-AD68515962A2}"/>
                </a:ext>
              </a:extLst>
            </p:cNvPr>
            <p:cNvSpPr/>
            <p:nvPr/>
          </p:nvSpPr>
          <p:spPr>
            <a:xfrm>
              <a:off x="2872425" y="2026625"/>
              <a:ext cx="19900" cy="26225"/>
            </a:xfrm>
            <a:custGeom>
              <a:avLst/>
              <a:gdLst/>
              <a:ahLst/>
              <a:cxnLst/>
              <a:rect l="l" t="t" r="r" b="b"/>
              <a:pathLst>
                <a:path w="796" h="1049" extrusionOk="0">
                  <a:moveTo>
                    <a:pt x="498" y="0"/>
                  </a:moveTo>
                  <a:cubicBezTo>
                    <a:pt x="301" y="0"/>
                    <a:pt x="42" y="151"/>
                    <a:pt x="0" y="388"/>
                  </a:cubicBezTo>
                  <a:cubicBezTo>
                    <a:pt x="106" y="493"/>
                    <a:pt x="205" y="794"/>
                    <a:pt x="144" y="1011"/>
                  </a:cubicBezTo>
                  <a:cubicBezTo>
                    <a:pt x="170" y="1036"/>
                    <a:pt x="201" y="1048"/>
                    <a:pt x="235" y="1048"/>
                  </a:cubicBezTo>
                  <a:cubicBezTo>
                    <a:pt x="453" y="1048"/>
                    <a:pt x="796" y="558"/>
                    <a:pt x="725" y="162"/>
                  </a:cubicBezTo>
                  <a:cubicBezTo>
                    <a:pt x="705" y="50"/>
                    <a:pt x="612" y="0"/>
                    <a:pt x="498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5;p7">
              <a:extLst>
                <a:ext uri="{FF2B5EF4-FFF2-40B4-BE49-F238E27FC236}">
                  <a16:creationId xmlns:a16="http://schemas.microsoft.com/office/drawing/2014/main" id="{E751445C-18BC-15C2-5E50-DE44709C78D5}"/>
                </a:ext>
              </a:extLst>
            </p:cNvPr>
            <p:cNvSpPr/>
            <p:nvPr/>
          </p:nvSpPr>
          <p:spPr>
            <a:xfrm>
              <a:off x="2742000" y="2133900"/>
              <a:ext cx="102050" cy="34100"/>
            </a:xfrm>
            <a:custGeom>
              <a:avLst/>
              <a:gdLst/>
              <a:ahLst/>
              <a:cxnLst/>
              <a:rect l="l" t="t" r="r" b="b"/>
              <a:pathLst>
                <a:path w="4082" h="1364" extrusionOk="0">
                  <a:moveTo>
                    <a:pt x="4081" y="0"/>
                  </a:moveTo>
                  <a:lnTo>
                    <a:pt x="4081" y="0"/>
                  </a:lnTo>
                  <a:cubicBezTo>
                    <a:pt x="3424" y="728"/>
                    <a:pt x="2482" y="992"/>
                    <a:pt x="1643" y="992"/>
                  </a:cubicBezTo>
                  <a:cubicBezTo>
                    <a:pt x="953" y="992"/>
                    <a:pt x="333" y="813"/>
                    <a:pt x="0" y="566"/>
                  </a:cubicBezTo>
                  <a:lnTo>
                    <a:pt x="0" y="566"/>
                  </a:lnTo>
                  <a:cubicBezTo>
                    <a:pt x="581" y="1147"/>
                    <a:pt x="1191" y="1363"/>
                    <a:pt x="1760" y="1363"/>
                  </a:cubicBezTo>
                  <a:cubicBezTo>
                    <a:pt x="2859" y="1363"/>
                    <a:pt x="3803" y="552"/>
                    <a:pt x="4081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6;p7">
              <a:extLst>
                <a:ext uri="{FF2B5EF4-FFF2-40B4-BE49-F238E27FC236}">
                  <a16:creationId xmlns:a16="http://schemas.microsoft.com/office/drawing/2014/main" id="{E89501DC-F374-8401-B7B6-D5744F7C3338}"/>
                </a:ext>
              </a:extLst>
            </p:cNvPr>
            <p:cNvSpPr/>
            <p:nvPr/>
          </p:nvSpPr>
          <p:spPr>
            <a:xfrm>
              <a:off x="2684575" y="2031075"/>
              <a:ext cx="12150" cy="29200"/>
            </a:xfrm>
            <a:custGeom>
              <a:avLst/>
              <a:gdLst/>
              <a:ahLst/>
              <a:cxnLst/>
              <a:rect l="l" t="t" r="r" b="b"/>
              <a:pathLst>
                <a:path w="486" h="1168" extrusionOk="0">
                  <a:moveTo>
                    <a:pt x="220" y="0"/>
                  </a:moveTo>
                  <a:cubicBezTo>
                    <a:pt x="82" y="0"/>
                    <a:pt x="1" y="292"/>
                    <a:pt x="65" y="610"/>
                  </a:cubicBezTo>
                  <a:cubicBezTo>
                    <a:pt x="121" y="887"/>
                    <a:pt x="234" y="1063"/>
                    <a:pt x="486" y="1168"/>
                  </a:cubicBezTo>
                  <a:cubicBezTo>
                    <a:pt x="378" y="766"/>
                    <a:pt x="330" y="238"/>
                    <a:pt x="330" y="57"/>
                  </a:cubicBezTo>
                  <a:cubicBezTo>
                    <a:pt x="291" y="18"/>
                    <a:pt x="253" y="0"/>
                    <a:pt x="220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2" name="Table 5">
            <a:extLst>
              <a:ext uri="{FF2B5EF4-FFF2-40B4-BE49-F238E27FC236}">
                <a16:creationId xmlns:a16="http://schemas.microsoft.com/office/drawing/2014/main" id="{7F9CF50F-7972-9DCA-0ACE-78AD00494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583541"/>
              </p:ext>
            </p:extLst>
          </p:nvPr>
        </p:nvGraphicFramePr>
        <p:xfrm>
          <a:off x="238740" y="826142"/>
          <a:ext cx="8679334" cy="3087070"/>
        </p:xfrm>
        <a:graphic>
          <a:graphicData uri="http://schemas.openxmlformats.org/drawingml/2006/table">
            <a:tbl>
              <a:tblPr rtl="1" bandRow="1"/>
              <a:tblGrid>
                <a:gridCol w="1797607">
                  <a:extLst>
                    <a:ext uri="{9D8B030D-6E8A-4147-A177-3AD203B41FA5}">
                      <a16:colId xmlns:a16="http://schemas.microsoft.com/office/drawing/2014/main" val="751981916"/>
                    </a:ext>
                  </a:extLst>
                </a:gridCol>
                <a:gridCol w="1039927">
                  <a:extLst>
                    <a:ext uri="{9D8B030D-6E8A-4147-A177-3AD203B41FA5}">
                      <a16:colId xmlns:a16="http://schemas.microsoft.com/office/drawing/2014/main" val="2244657087"/>
                    </a:ext>
                  </a:extLst>
                </a:gridCol>
                <a:gridCol w="626991">
                  <a:extLst>
                    <a:ext uri="{9D8B030D-6E8A-4147-A177-3AD203B41FA5}">
                      <a16:colId xmlns:a16="http://schemas.microsoft.com/office/drawing/2014/main" val="1952896461"/>
                    </a:ext>
                  </a:extLst>
                </a:gridCol>
                <a:gridCol w="626991">
                  <a:extLst>
                    <a:ext uri="{9D8B030D-6E8A-4147-A177-3AD203B41FA5}">
                      <a16:colId xmlns:a16="http://schemas.microsoft.com/office/drawing/2014/main" val="1801784682"/>
                    </a:ext>
                  </a:extLst>
                </a:gridCol>
                <a:gridCol w="1039927">
                  <a:extLst>
                    <a:ext uri="{9D8B030D-6E8A-4147-A177-3AD203B41FA5}">
                      <a16:colId xmlns:a16="http://schemas.microsoft.com/office/drawing/2014/main" val="3733035482"/>
                    </a:ext>
                  </a:extLst>
                </a:gridCol>
                <a:gridCol w="626991">
                  <a:extLst>
                    <a:ext uri="{9D8B030D-6E8A-4147-A177-3AD203B41FA5}">
                      <a16:colId xmlns:a16="http://schemas.microsoft.com/office/drawing/2014/main" val="4116936079"/>
                    </a:ext>
                  </a:extLst>
                </a:gridCol>
                <a:gridCol w="626991">
                  <a:extLst>
                    <a:ext uri="{9D8B030D-6E8A-4147-A177-3AD203B41FA5}">
                      <a16:colId xmlns:a16="http://schemas.microsoft.com/office/drawing/2014/main" val="1484912303"/>
                    </a:ext>
                  </a:extLst>
                </a:gridCol>
                <a:gridCol w="1039927">
                  <a:extLst>
                    <a:ext uri="{9D8B030D-6E8A-4147-A177-3AD203B41FA5}">
                      <a16:colId xmlns:a16="http://schemas.microsoft.com/office/drawing/2014/main" val="124666312"/>
                    </a:ext>
                  </a:extLst>
                </a:gridCol>
                <a:gridCol w="626991">
                  <a:extLst>
                    <a:ext uri="{9D8B030D-6E8A-4147-A177-3AD203B41FA5}">
                      <a16:colId xmlns:a16="http://schemas.microsoft.com/office/drawing/2014/main" val="176963377"/>
                    </a:ext>
                  </a:extLst>
                </a:gridCol>
                <a:gridCol w="626991">
                  <a:extLst>
                    <a:ext uri="{9D8B030D-6E8A-4147-A177-3AD203B41FA5}">
                      <a16:colId xmlns:a16="http://schemas.microsoft.com/office/drawing/2014/main" val="684458917"/>
                    </a:ext>
                  </a:extLst>
                </a:gridCol>
              </a:tblGrid>
              <a:tr h="448448">
                <a:tc row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he-IL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אלגוריתם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he-IL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לפני ניקוי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he-IL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אחרי ניקוי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he-IL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אחרי ניקוי +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Best Threshold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035454"/>
                  </a:ext>
                </a:extLst>
              </a:tr>
              <a:tr h="279006">
                <a:tc vMerge="1"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he-IL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הצלחה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TP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TN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he-IL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הצלחה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TP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TN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he-IL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הצלחה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TP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TN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913226"/>
                  </a:ext>
                </a:extLst>
              </a:tr>
              <a:tr h="27900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Linear Regression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71.4%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0.75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76.5%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FF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0.73</a:t>
                      </a:r>
                      <a:endParaRPr lang="he-IL" sz="1100" dirty="0">
                        <a:solidFill>
                          <a:srgbClr val="FF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0.78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76.5%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0.86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0.72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252771"/>
                  </a:ext>
                </a:extLst>
              </a:tr>
              <a:tr h="401402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Logistic Regression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70.8%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0.73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77.1%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0.76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0.77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74.5%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0.94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FF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0.65</a:t>
                      </a:r>
                      <a:endParaRPr lang="he-IL" sz="1100" dirty="0">
                        <a:solidFill>
                          <a:srgbClr val="FF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2417362"/>
                  </a:ext>
                </a:extLst>
              </a:tr>
              <a:tr h="27900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Neural Network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68.2%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0.75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0.65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77.1%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0.84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0.74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81.7%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0.82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0.81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026798"/>
                  </a:ext>
                </a:extLst>
              </a:tr>
              <a:tr h="27900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Decision Tree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72.7%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73.9%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0.71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FF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0.75</a:t>
                      </a:r>
                      <a:endParaRPr lang="he-IL" sz="1100" dirty="0">
                        <a:solidFill>
                          <a:srgbClr val="FF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73.9%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0.71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FF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0.75</a:t>
                      </a:r>
                      <a:endParaRPr lang="he-IL" sz="1100" dirty="0">
                        <a:solidFill>
                          <a:srgbClr val="FF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70484"/>
                  </a:ext>
                </a:extLst>
              </a:tr>
              <a:tr h="27900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Random Forest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72.7%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0.73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0.73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79.1%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0.73</a:t>
                      </a:r>
                      <a:endParaRPr lang="he-IL" sz="11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0.82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77.1%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0.88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i="0" u="none" strike="noStrike" cap="none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Arial"/>
                        </a:rPr>
                        <a:t>0.72</a:t>
                      </a:r>
                      <a:endParaRPr lang="he-IL" sz="1100" b="1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  <a:sym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014405"/>
                  </a:ext>
                </a:extLst>
              </a:tr>
              <a:tr h="28417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Polynomial Regression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68.2%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0.68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81.7%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0.82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0.81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81.7%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0.96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0.75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985817"/>
                  </a:ext>
                </a:extLst>
              </a:tr>
              <a:tr h="27900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Polynomial SVM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74%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0.84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82.4%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0.84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FF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0.81</a:t>
                      </a:r>
                      <a:endParaRPr lang="he-IL" sz="1100" dirty="0">
                        <a:solidFill>
                          <a:srgbClr val="FF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82.4%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0.84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FF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0.81</a:t>
                      </a:r>
                      <a:endParaRPr lang="he-IL" sz="1100" dirty="0">
                        <a:solidFill>
                          <a:srgbClr val="FF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23177"/>
                  </a:ext>
                </a:extLst>
              </a:tr>
              <a:tr h="279006">
                <a:tc>
                  <a:txBody>
                    <a:bodyPr/>
                    <a:lstStyle/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XGBoost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69.5%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0.71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0.69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79.1%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0.75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0.81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79.1%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0.75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0.81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129114"/>
                  </a:ext>
                </a:extLst>
              </a:tr>
            </a:tbl>
          </a:graphicData>
        </a:graphic>
      </p:graphicFrame>
      <p:sp>
        <p:nvSpPr>
          <p:cNvPr id="63" name="TextBox 3">
            <a:extLst>
              <a:ext uri="{FF2B5EF4-FFF2-40B4-BE49-F238E27FC236}">
                <a16:creationId xmlns:a16="http://schemas.microsoft.com/office/drawing/2014/main" id="{C891809D-C842-A6CA-55AA-E0F011E80F3A}"/>
              </a:ext>
            </a:extLst>
          </p:cNvPr>
          <p:cNvSpPr txBox="1"/>
          <p:nvPr/>
        </p:nvSpPr>
        <p:spPr>
          <a:xfrm>
            <a:off x="321453" y="3982929"/>
            <a:ext cx="8679334" cy="9387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1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הערות:</a:t>
            </a:r>
          </a:p>
          <a:p>
            <a:pPr marL="228600" indent="-228600" algn="r" rtl="1">
              <a:buAutoNum type="arabicPeriod"/>
            </a:pPr>
            <a:r>
              <a:rPr lang="he-IL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בכל ההרצות בוצעה חלוקה של הדאטה ל </a:t>
            </a:r>
            <a:r>
              <a:rPr lang="en-US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Train</a:t>
            </a:r>
            <a:r>
              <a:rPr lang="he-IL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ו </a:t>
            </a:r>
            <a:r>
              <a:rPr lang="en-US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Test</a:t>
            </a:r>
          </a:p>
          <a:p>
            <a:pPr marL="228600" indent="-228600" algn="r" rtl="1">
              <a:buAutoNum type="arabicPeriod"/>
            </a:pPr>
            <a:r>
              <a:rPr lang="he-IL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כל חלק באלגוריתמים המערב אלמנטים רנדומליים, נעשו בעזרת </a:t>
            </a:r>
            <a:r>
              <a:rPr lang="en-US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Random Seed</a:t>
            </a:r>
            <a:r>
              <a:rPr lang="he-IL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שמבטיח שהתוצאות יחזרו על עצמן במדויק בכל שלב וזאת על מנת לאפשר מעקב אמין אחרי התוצאות</a:t>
            </a:r>
          </a:p>
          <a:p>
            <a:pPr marL="228600" indent="-228600" algn="r" rtl="1">
              <a:buAutoNum type="arabicPeriod"/>
            </a:pPr>
            <a:r>
              <a:rPr lang="he-IL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לא השתמשנו באלגוריתם </a:t>
            </a:r>
            <a:r>
              <a:rPr lang="en-US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K-means</a:t>
            </a:r>
            <a:r>
              <a:rPr lang="he-IL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מכיוון שהוא מסוג </a:t>
            </a:r>
            <a:r>
              <a:rPr lang="en-US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unsupervised</a:t>
            </a:r>
            <a:r>
              <a:rPr lang="he-IL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he-IL" sz="1100" dirty="0" err="1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והדאטה</a:t>
            </a:r>
            <a:r>
              <a:rPr lang="he-IL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שלנו מסוג </a:t>
            </a:r>
            <a:r>
              <a:rPr lang="en-US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supervised</a:t>
            </a:r>
            <a:endParaRPr lang="he-IL" sz="1100" dirty="0"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לבן 31">
            <a:extLst>
              <a:ext uri="{FF2B5EF4-FFF2-40B4-BE49-F238E27FC236}">
                <a16:creationId xmlns:a16="http://schemas.microsoft.com/office/drawing/2014/main" id="{96186D56-0789-E8B7-7504-84977D7C94D8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3306FAB6-4F26-A9C2-435A-61BD03CBB1A1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540;p47">
            <a:extLst>
              <a:ext uri="{FF2B5EF4-FFF2-40B4-BE49-F238E27FC236}">
                <a16:creationId xmlns:a16="http://schemas.microsoft.com/office/drawing/2014/main" id="{120AD9A5-66D8-A2E7-C203-F734C6F7DBA8}"/>
              </a:ext>
            </a:extLst>
          </p:cNvPr>
          <p:cNvSpPr txBox="1">
            <a:spLocks/>
          </p:cNvSpPr>
          <p:nvPr/>
        </p:nvSpPr>
        <p:spPr>
          <a:xfrm>
            <a:off x="2938428" y="108165"/>
            <a:ext cx="32671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נספחים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B4EB21F-D0D6-B7C4-1615-2EB0C350B2B1}"/>
              </a:ext>
            </a:extLst>
          </p:cNvPr>
          <p:cNvSpPr txBox="1"/>
          <p:nvPr/>
        </p:nvSpPr>
        <p:spPr>
          <a:xfrm>
            <a:off x="2472538" y="1201653"/>
            <a:ext cx="6101255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קישור </a:t>
            </a:r>
            <a:r>
              <a:rPr lang="he-IL" sz="1600" b="1" dirty="0" err="1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לגיט</a:t>
            </a:r>
            <a:r>
              <a:rPr lang="he-IL" sz="16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- </a:t>
            </a:r>
            <a:r>
              <a:rPr lang="en-US" sz="16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https://github.com/YoelAbk6/MLFinalProject</a:t>
            </a:r>
            <a:r>
              <a:rPr lang="he-IL" sz="16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0648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מלבן 18">
            <a:extLst>
              <a:ext uri="{FF2B5EF4-FFF2-40B4-BE49-F238E27FC236}">
                <a16:creationId xmlns:a16="http://schemas.microsoft.com/office/drawing/2014/main" id="{3314FEC2-DEE1-7C08-6558-C6FF29B9BC99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912976A3-7A33-CE9E-15D8-387B6037021E}"/>
              </a:ext>
            </a:extLst>
          </p:cNvPr>
          <p:cNvSpPr txBox="1"/>
          <p:nvPr/>
        </p:nvSpPr>
        <p:spPr>
          <a:xfrm>
            <a:off x="621899" y="800079"/>
            <a:ext cx="6857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סכרת היא מחלה מטבולית המתאפיינת בריכוז גבוה של גלוקוז בדם</a:t>
            </a:r>
          </a:p>
          <a:p>
            <a:pPr algn="r" rtl="1"/>
            <a:endParaRPr lang="en-IL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8152CD72-049A-321B-D13F-60B3F5A34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22" y="1575681"/>
            <a:ext cx="1886847" cy="1886847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0229F3CA-99D9-3B17-24C1-F3FFFA154681}"/>
              </a:ext>
            </a:extLst>
          </p:cNvPr>
          <p:cNvSpPr txBox="1"/>
          <p:nvPr/>
        </p:nvSpPr>
        <p:spPr>
          <a:xfrm>
            <a:off x="3060192" y="1418211"/>
            <a:ext cx="5185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המטרה: לחזות האם לחולה נתון יש סכרת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BE842A31-9730-4F94-B066-430A3DE2CCC3}"/>
              </a:ext>
            </a:extLst>
          </p:cNvPr>
          <p:cNvSpPr txBox="1"/>
          <p:nvPr/>
        </p:nvSpPr>
        <p:spPr>
          <a:xfrm>
            <a:off x="6961481" y="2200236"/>
            <a:ext cx="1226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הנתונים: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BE363C93-5A53-AE40-9CCC-47C130973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123" y="2135288"/>
            <a:ext cx="494774" cy="494774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D5FC9A0C-8CB0-E71E-8AB2-CFBCF174B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026" y="2170541"/>
            <a:ext cx="293106" cy="293106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50B35FA4-14F1-91F5-D59E-B0BA6E7BDC28}"/>
              </a:ext>
            </a:extLst>
          </p:cNvPr>
          <p:cNvSpPr txBox="1"/>
          <p:nvPr/>
        </p:nvSpPr>
        <p:spPr>
          <a:xfrm>
            <a:off x="2224889" y="2578271"/>
            <a:ext cx="4736592" cy="2550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r" rtl="1">
              <a:lnSpc>
                <a:spcPct val="150000"/>
              </a:lnSpc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הפיצ'רים:</a:t>
            </a:r>
          </a:p>
          <a:p>
            <a:pPr marL="742950" lvl="1" indent="-285750" algn="r" rtl="1">
              <a:lnSpc>
                <a:spcPct val="150000"/>
              </a:lnSpc>
              <a:buFontTx/>
              <a:buChar char="-"/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מספר הריונות</a:t>
            </a:r>
          </a:p>
          <a:p>
            <a:pPr marL="742950" lvl="1" indent="-285750" algn="r" rtl="1">
              <a:lnSpc>
                <a:spcPct val="150000"/>
              </a:lnSpc>
              <a:buFontTx/>
              <a:buChar char="-"/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רמת גלוקוז בדם</a:t>
            </a:r>
          </a:p>
          <a:p>
            <a:pPr marL="742950" lvl="1" indent="-285750" algn="r" rtl="1">
              <a:lnSpc>
                <a:spcPct val="150000"/>
              </a:lnSpc>
              <a:buFontTx/>
              <a:buChar char="-"/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לחץ דם</a:t>
            </a:r>
          </a:p>
          <a:p>
            <a:pPr marL="742950" lvl="1" indent="-285750" algn="r" rtl="1">
              <a:lnSpc>
                <a:spcPct val="150000"/>
              </a:lnSpc>
              <a:buFontTx/>
              <a:buChar char="-"/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עובי העור</a:t>
            </a:r>
          </a:p>
          <a:p>
            <a:pPr marL="742950" lvl="1" indent="-285750" algn="r" rtl="1">
              <a:lnSpc>
                <a:spcPct val="150000"/>
              </a:lnSpc>
              <a:buFontTx/>
              <a:buChar char="-"/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רמת אינסולין בדם</a:t>
            </a:r>
            <a:endParaRPr lang="en-US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Tx/>
              <a:buChar char="-"/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עבר סכרתי במשפחה (</a:t>
            </a:r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Diabetes Pedigree Function</a:t>
            </a: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742950" lvl="1" indent="-285750" algn="r" rtl="1">
              <a:lnSpc>
                <a:spcPct val="150000"/>
              </a:lnSpc>
              <a:buFontTx/>
              <a:buChar char="-"/>
            </a:pPr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BMI</a:t>
            </a:r>
          </a:p>
          <a:p>
            <a:pPr marL="742950" lvl="1" indent="-285750" algn="r" rtl="1">
              <a:lnSpc>
                <a:spcPct val="150000"/>
              </a:lnSpc>
              <a:buFontTx/>
              <a:buChar char="-"/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גיל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D7B2468C-1ED8-6A87-A4E0-A9C80BB3197A}"/>
              </a:ext>
            </a:extLst>
          </p:cNvPr>
          <p:cNvSpPr txBox="1"/>
          <p:nvPr/>
        </p:nvSpPr>
        <p:spPr>
          <a:xfrm>
            <a:off x="2224889" y="2250061"/>
            <a:ext cx="47365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מספר הנבדקים - 768</a:t>
            </a: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877FC64B-AC26-95C8-D3A5-58E9F8252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7026" y="2563626"/>
            <a:ext cx="293107" cy="293107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0CBCC8C5-21CF-C2CD-DEDF-02A1916DBB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714" y="1263759"/>
            <a:ext cx="494773" cy="494773"/>
          </a:xfrm>
          <a:prstGeom prst="rect">
            <a:avLst/>
          </a:prstGeom>
        </p:spPr>
      </p:pic>
      <p:sp>
        <p:nvSpPr>
          <p:cNvPr id="17" name="מלבן: פינות מעוגלות 16">
            <a:extLst>
              <a:ext uri="{FF2B5EF4-FFF2-40B4-BE49-F238E27FC236}">
                <a16:creationId xmlns:a16="http://schemas.microsoft.com/office/drawing/2014/main" id="{56A09976-41ED-8A28-554C-2589C06B6B3B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000000"/>
              </a:solidFill>
            </a:endParaRPr>
          </a:p>
        </p:txBody>
      </p:sp>
      <p:sp>
        <p:nvSpPr>
          <p:cNvPr id="18" name="Google Shape;540;p47">
            <a:extLst>
              <a:ext uri="{FF2B5EF4-FFF2-40B4-BE49-F238E27FC236}">
                <a16:creationId xmlns:a16="http://schemas.microsoft.com/office/drawing/2014/main" id="{C7269465-FBAF-071A-60D6-A134F854AA3C}"/>
              </a:ext>
            </a:extLst>
          </p:cNvPr>
          <p:cNvSpPr txBox="1">
            <a:spLocks/>
          </p:cNvSpPr>
          <p:nvPr/>
        </p:nvSpPr>
        <p:spPr>
          <a:xfrm>
            <a:off x="3568793" y="108165"/>
            <a:ext cx="14783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רקע</a:t>
            </a:r>
            <a:endParaRPr lang="en-US" sz="2400" b="1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Google Shape;535;p46">
            <a:extLst>
              <a:ext uri="{FF2B5EF4-FFF2-40B4-BE49-F238E27FC236}">
                <a16:creationId xmlns:a16="http://schemas.microsoft.com/office/drawing/2014/main" id="{55395B85-392A-9FA5-042D-FDD3A3DE6BA6}"/>
              </a:ext>
            </a:extLst>
          </p:cNvPr>
          <p:cNvPicPr preferRelativeResize="0"/>
          <p:nvPr/>
        </p:nvPicPr>
        <p:blipFill rotWithShape="1">
          <a:blip r:embed="rId8">
            <a:alphaModFix/>
            <a:grayscl/>
          </a:blip>
          <a:srcRect l="5997" t="8904" b="3629"/>
          <a:stretch/>
        </p:blipFill>
        <p:spPr>
          <a:xfrm>
            <a:off x="6961481" y="4084485"/>
            <a:ext cx="1407814" cy="1216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לבן 31">
            <a:extLst>
              <a:ext uri="{FF2B5EF4-FFF2-40B4-BE49-F238E27FC236}">
                <a16:creationId xmlns:a16="http://schemas.microsoft.com/office/drawing/2014/main" id="{96186D56-0789-E8B7-7504-84977D7C94D8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3306FAB6-4F26-A9C2-435A-61BD03CBB1A1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540;p47">
            <a:extLst>
              <a:ext uri="{FF2B5EF4-FFF2-40B4-BE49-F238E27FC236}">
                <a16:creationId xmlns:a16="http://schemas.microsoft.com/office/drawing/2014/main" id="{120AD9A5-66D8-A2E7-C203-F734C6F7DBA8}"/>
              </a:ext>
            </a:extLst>
          </p:cNvPr>
          <p:cNvSpPr txBox="1">
            <a:spLocks/>
          </p:cNvSpPr>
          <p:nvPr/>
        </p:nvSpPr>
        <p:spPr>
          <a:xfrm>
            <a:off x="2938428" y="108165"/>
            <a:ext cx="32671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התפלגות הנתונים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1" name="קבוצה 40">
            <a:extLst>
              <a:ext uri="{FF2B5EF4-FFF2-40B4-BE49-F238E27FC236}">
                <a16:creationId xmlns:a16="http://schemas.microsoft.com/office/drawing/2014/main" id="{501CF57F-E823-59D6-E72A-554E8A9441F3}"/>
              </a:ext>
            </a:extLst>
          </p:cNvPr>
          <p:cNvGrpSpPr/>
          <p:nvPr/>
        </p:nvGrpSpPr>
        <p:grpSpPr>
          <a:xfrm>
            <a:off x="7997952" y="4158972"/>
            <a:ext cx="1141256" cy="972099"/>
            <a:chOff x="6382426" y="2689974"/>
            <a:chExt cx="2880473" cy="2453526"/>
          </a:xfrm>
        </p:grpSpPr>
        <p:pic>
          <p:nvPicPr>
            <p:cNvPr id="35" name="Google Shape;562;p48">
              <a:extLst>
                <a:ext uri="{FF2B5EF4-FFF2-40B4-BE49-F238E27FC236}">
                  <a16:creationId xmlns:a16="http://schemas.microsoft.com/office/drawing/2014/main" id="{6470FFE8-85AF-5988-8332-0D5AAAF5196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8522" t="5867" r="11071" b="12976"/>
            <a:stretch/>
          </p:blipFill>
          <p:spPr>
            <a:xfrm>
              <a:off x="6382426" y="2689974"/>
              <a:ext cx="2761574" cy="185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563;p48">
              <a:extLst>
                <a:ext uri="{FF2B5EF4-FFF2-40B4-BE49-F238E27FC236}">
                  <a16:creationId xmlns:a16="http://schemas.microsoft.com/office/drawing/2014/main" id="{5F38E241-1020-F555-7199-FEE886D750D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3633" t="17151" b="17158"/>
            <a:stretch/>
          </p:blipFill>
          <p:spPr>
            <a:xfrm>
              <a:off x="7447076" y="3993874"/>
              <a:ext cx="1815823" cy="1149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564;p48">
              <a:extLst>
                <a:ext uri="{FF2B5EF4-FFF2-40B4-BE49-F238E27FC236}">
                  <a16:creationId xmlns:a16="http://schemas.microsoft.com/office/drawing/2014/main" id="{D4D68603-9054-6268-F7E1-B8BC30F2900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5997" t="8904" b="3629"/>
            <a:stretch/>
          </p:blipFill>
          <p:spPr>
            <a:xfrm>
              <a:off x="6781926" y="3993873"/>
              <a:ext cx="1029898" cy="8899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" name="Picture 2" descr="A picture containing chart">
            <a:extLst>
              <a:ext uri="{FF2B5EF4-FFF2-40B4-BE49-F238E27FC236}">
                <a16:creationId xmlns:a16="http://schemas.microsoft.com/office/drawing/2014/main" id="{0A5B0329-730B-993C-42C2-87542952C51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5774" y="279129"/>
            <a:ext cx="10142381" cy="4387985"/>
          </a:xfrm>
          <a:prstGeom prst="rect">
            <a:avLst/>
          </a:prstGeom>
        </p:spPr>
      </p:pic>
      <p:sp>
        <p:nvSpPr>
          <p:cNvPr id="45" name="TextBox 5">
            <a:extLst>
              <a:ext uri="{FF2B5EF4-FFF2-40B4-BE49-F238E27FC236}">
                <a16:creationId xmlns:a16="http://schemas.microsoft.com/office/drawing/2014/main" id="{BDD6C07E-63BE-A3C3-024E-84765BC490D2}"/>
              </a:ext>
            </a:extLst>
          </p:cNvPr>
          <p:cNvSpPr txBox="1"/>
          <p:nvPr/>
        </p:nvSpPr>
        <p:spPr>
          <a:xfrm>
            <a:off x="438912" y="4467163"/>
            <a:ext cx="7585557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1">
              <a:buClrTx/>
              <a:buFontTx/>
              <a:buNone/>
            </a:pPr>
            <a:r>
              <a:rPr lang="he-IL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עבור הפיצ'רים השונים ישנם ערכים לא תקינים, כמו למשל רמת אינסולין, לחץ דם ועובי עור 0 או </a:t>
            </a:r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outliers</a:t>
            </a:r>
            <a:r>
              <a:rPr lang="he-IL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כמו </a:t>
            </a:r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BMI &gt; 40</a:t>
            </a:r>
            <a:r>
              <a:rPr lang="he-IL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e-IL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במקרים כאלו אפשר לבחור להוריד את הנדגמים בעלי הערכים הבעייתיים ממאגר הנתונים או להחליף את ערכים אלו בערך</a:t>
            </a:r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e-IL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הממוצע (בניקוי הבעייתיים)</a:t>
            </a:r>
          </a:p>
          <a:p>
            <a:pPr algn="just" rtl="1">
              <a:buClrTx/>
              <a:buFontTx/>
              <a:buNone/>
            </a:pPr>
            <a:r>
              <a:rPr lang="he-IL" sz="1050" b="1" dirty="0">
                <a:solidFill>
                  <a:srgbClr val="81AAC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לבן 31">
            <a:extLst>
              <a:ext uri="{FF2B5EF4-FFF2-40B4-BE49-F238E27FC236}">
                <a16:creationId xmlns:a16="http://schemas.microsoft.com/office/drawing/2014/main" id="{96186D56-0789-E8B7-7504-84977D7C94D8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3306FAB6-4F26-A9C2-435A-61BD03CBB1A1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540;p47">
            <a:extLst>
              <a:ext uri="{FF2B5EF4-FFF2-40B4-BE49-F238E27FC236}">
                <a16:creationId xmlns:a16="http://schemas.microsoft.com/office/drawing/2014/main" id="{120AD9A5-66D8-A2E7-C203-F734C6F7DBA8}"/>
              </a:ext>
            </a:extLst>
          </p:cNvPr>
          <p:cNvSpPr txBox="1">
            <a:spLocks/>
          </p:cNvSpPr>
          <p:nvPr/>
        </p:nvSpPr>
        <p:spPr>
          <a:xfrm>
            <a:off x="2365326" y="144824"/>
            <a:ext cx="44133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התפלגות הנתונים לאחר ניקוי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1" name="קבוצה 40">
            <a:extLst>
              <a:ext uri="{FF2B5EF4-FFF2-40B4-BE49-F238E27FC236}">
                <a16:creationId xmlns:a16="http://schemas.microsoft.com/office/drawing/2014/main" id="{501CF57F-E823-59D6-E72A-554E8A9441F3}"/>
              </a:ext>
            </a:extLst>
          </p:cNvPr>
          <p:cNvGrpSpPr/>
          <p:nvPr/>
        </p:nvGrpSpPr>
        <p:grpSpPr>
          <a:xfrm>
            <a:off x="7997952" y="4158972"/>
            <a:ext cx="1141256" cy="972099"/>
            <a:chOff x="6382426" y="2689974"/>
            <a:chExt cx="2880473" cy="2453526"/>
          </a:xfrm>
        </p:grpSpPr>
        <p:pic>
          <p:nvPicPr>
            <p:cNvPr id="35" name="Google Shape;562;p48">
              <a:extLst>
                <a:ext uri="{FF2B5EF4-FFF2-40B4-BE49-F238E27FC236}">
                  <a16:creationId xmlns:a16="http://schemas.microsoft.com/office/drawing/2014/main" id="{6470FFE8-85AF-5988-8332-0D5AAAF5196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8522" t="5867" r="11071" b="12976"/>
            <a:stretch/>
          </p:blipFill>
          <p:spPr>
            <a:xfrm>
              <a:off x="6382426" y="2689974"/>
              <a:ext cx="2761574" cy="185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563;p48">
              <a:extLst>
                <a:ext uri="{FF2B5EF4-FFF2-40B4-BE49-F238E27FC236}">
                  <a16:creationId xmlns:a16="http://schemas.microsoft.com/office/drawing/2014/main" id="{5F38E241-1020-F555-7199-FEE886D750D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3633" t="17151" b="17158"/>
            <a:stretch/>
          </p:blipFill>
          <p:spPr>
            <a:xfrm>
              <a:off x="7447076" y="3993874"/>
              <a:ext cx="1815823" cy="1149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564;p48">
              <a:extLst>
                <a:ext uri="{FF2B5EF4-FFF2-40B4-BE49-F238E27FC236}">
                  <a16:creationId xmlns:a16="http://schemas.microsoft.com/office/drawing/2014/main" id="{D4D68603-9054-6268-F7E1-B8BC30F2900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5997" t="8904" b="3629"/>
            <a:stretch/>
          </p:blipFill>
          <p:spPr>
            <a:xfrm>
              <a:off x="6781926" y="3993873"/>
              <a:ext cx="1029898" cy="889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TextBox 5">
            <a:extLst>
              <a:ext uri="{FF2B5EF4-FFF2-40B4-BE49-F238E27FC236}">
                <a16:creationId xmlns:a16="http://schemas.microsoft.com/office/drawing/2014/main" id="{BDD6C07E-63BE-A3C3-024E-84765BC490D2}"/>
              </a:ext>
            </a:extLst>
          </p:cNvPr>
          <p:cNvSpPr txBox="1"/>
          <p:nvPr/>
        </p:nvSpPr>
        <p:spPr>
          <a:xfrm>
            <a:off x="438911" y="4323568"/>
            <a:ext cx="7585557" cy="11695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1">
              <a:buClrTx/>
              <a:buFontTx/>
              <a:buNone/>
            </a:pPr>
            <a:r>
              <a:rPr lang="he-IL" sz="10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בתהליך הניקוי ביצענו 2 שלבים עיקריים:</a:t>
            </a:r>
          </a:p>
          <a:p>
            <a:pPr algn="just" rtl="1">
              <a:buClrTx/>
            </a:pPr>
            <a:r>
              <a:rPr lang="he-IL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1. הורדת נדגמים אשר להם יותר מחצי מהפיצ'רים לא תקינים</a:t>
            </a:r>
          </a:p>
          <a:p>
            <a:pPr algn="just" rtl="1">
              <a:buClrTx/>
            </a:pPr>
            <a:r>
              <a:rPr lang="he-IL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2. החלפת ערכים לא תקינים בערך הממוצע, בחרנו בדרך זו (ולא בהורדה) מכיוון שמדובר בכמות משמעותית של נדגמים</a:t>
            </a:r>
          </a:p>
          <a:p>
            <a:pPr algn="just" rtl="1">
              <a:buClrTx/>
              <a:buFontTx/>
              <a:buNone/>
            </a:pPr>
            <a:endParaRPr lang="he-IL" sz="1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rtl="1">
              <a:buClrTx/>
              <a:buFontTx/>
              <a:buNone/>
            </a:pPr>
            <a:r>
              <a:rPr lang="he-IL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לאחר הניקוי ניתן לראות שכל הערכים הקיימים תקינים לוגית.</a:t>
            </a:r>
          </a:p>
          <a:p>
            <a:pPr algn="just" rtl="1">
              <a:buClrTx/>
              <a:buFontTx/>
              <a:buNone/>
            </a:pPr>
            <a:r>
              <a:rPr lang="he-IL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 rtl="1">
              <a:buClrTx/>
              <a:buFontTx/>
              <a:buNone/>
            </a:pPr>
            <a:r>
              <a:rPr lang="he-IL" sz="1000" b="1" dirty="0">
                <a:solidFill>
                  <a:srgbClr val="81AAC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45D5F8E1-0DC9-57C9-3904-57B8AA52AF0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6995" y="279128"/>
            <a:ext cx="10120555" cy="438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21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>
            <a:extLst>
              <a:ext uri="{FF2B5EF4-FFF2-40B4-BE49-F238E27FC236}">
                <a16:creationId xmlns:a16="http://schemas.microsoft.com/office/drawing/2014/main" id="{C8ECB6D4-A1B6-22F4-CB6D-9BF3651B3DED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מלבן: פינות מעוגלות 8">
            <a:extLst>
              <a:ext uri="{FF2B5EF4-FFF2-40B4-BE49-F238E27FC236}">
                <a16:creationId xmlns:a16="http://schemas.microsoft.com/office/drawing/2014/main" id="{F7C781E5-3FF0-BA7B-1062-D3AC798F90C0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Google Shape;540;p47">
            <a:extLst>
              <a:ext uri="{FF2B5EF4-FFF2-40B4-BE49-F238E27FC236}">
                <a16:creationId xmlns:a16="http://schemas.microsoft.com/office/drawing/2014/main" id="{405EB1A8-B6BA-4FFA-DD16-D87C8AC39874}"/>
              </a:ext>
            </a:extLst>
          </p:cNvPr>
          <p:cNvSpPr txBox="1">
            <a:spLocks/>
          </p:cNvSpPr>
          <p:nvPr/>
        </p:nvSpPr>
        <p:spPr>
          <a:xfrm>
            <a:off x="3244752" y="144824"/>
            <a:ext cx="26544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מטריצת קורלציה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C266E763-3C83-EBD7-7C59-DA2B609DDD8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078" y="305957"/>
            <a:ext cx="9412654" cy="4789055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D9831361-F56A-AC32-54EC-9413ADD16A89}"/>
              </a:ext>
            </a:extLst>
          </p:cNvPr>
          <p:cNvSpPr txBox="1"/>
          <p:nvPr/>
        </p:nvSpPr>
        <p:spPr>
          <a:xfrm>
            <a:off x="1606414" y="932299"/>
            <a:ext cx="692673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בעזרת ה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Correlation Matrix</a:t>
            </a:r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 ניתן לראות כמה הפיצ'רים השונים תלויים אחד בשני. </a:t>
            </a:r>
          </a:p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he-IL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כמו שניתן היה לצפות, הפיצ'ר בעל הקשר הכי חזק לתוצאה הוא</a:t>
            </a:r>
            <a:b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רמת הגלוקוז בדם, שאכן משמש כמדד העיקרי לקיום סכרת ומצבה.</a:t>
            </a:r>
          </a:p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he-IL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ניתן לראות שאין קשרים חזקים בין הפיצ'רים השונים, </a:t>
            </a:r>
            <a:b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ואכן כאשר ניסינו להוריד פיצ'רים הביצועים נפגעו.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490F20B1-EC4D-101F-C723-9530BFACA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534" y="873893"/>
            <a:ext cx="381883" cy="381883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638C79E0-DAC3-3817-BAC3-7F6A3ED131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425" y="1404635"/>
            <a:ext cx="381884" cy="38188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C6D4BF3-221F-3642-8652-93CFAB6E6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534" y="2039651"/>
            <a:ext cx="390144" cy="39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מלבן 18">
            <a:extLst>
              <a:ext uri="{FF2B5EF4-FFF2-40B4-BE49-F238E27FC236}">
                <a16:creationId xmlns:a16="http://schemas.microsoft.com/office/drawing/2014/main" id="{3314FEC2-DEE1-7C08-6558-C6FF29B9BC99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מלבן: פינות מעוגלות 16">
            <a:extLst>
              <a:ext uri="{FF2B5EF4-FFF2-40B4-BE49-F238E27FC236}">
                <a16:creationId xmlns:a16="http://schemas.microsoft.com/office/drawing/2014/main" id="{56A09976-41ED-8A28-554C-2589C06B6B3B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000000"/>
              </a:solidFill>
            </a:endParaRPr>
          </a:p>
        </p:txBody>
      </p:sp>
      <p:pic>
        <p:nvPicPr>
          <p:cNvPr id="2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A09A9C9F-98B7-0329-7402-8318FD4C1A2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" y="1782429"/>
            <a:ext cx="3212540" cy="2409405"/>
          </a:xfrm>
          <a:prstGeom prst="rect">
            <a:avLst/>
          </a:prstGeom>
        </p:spPr>
      </p:pic>
      <p:sp>
        <p:nvSpPr>
          <p:cNvPr id="3" name="Google Shape;540;p47">
            <a:extLst>
              <a:ext uri="{FF2B5EF4-FFF2-40B4-BE49-F238E27FC236}">
                <a16:creationId xmlns:a16="http://schemas.microsoft.com/office/drawing/2014/main" id="{CC99B9D8-D8DD-8339-71BC-E66EC12B4B47}"/>
              </a:ext>
            </a:extLst>
          </p:cNvPr>
          <p:cNvSpPr txBox="1">
            <a:spLocks/>
          </p:cNvSpPr>
          <p:nvPr/>
        </p:nvSpPr>
        <p:spPr>
          <a:xfrm>
            <a:off x="3244752" y="144824"/>
            <a:ext cx="26544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תיקון נתונים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E7F22E-D968-1259-34EA-8CA5EA5B9846}"/>
              </a:ext>
            </a:extLst>
          </p:cNvPr>
          <p:cNvSpPr txBox="1"/>
          <p:nvPr/>
        </p:nvSpPr>
        <p:spPr>
          <a:xfrm>
            <a:off x="4860899" y="1086032"/>
            <a:ext cx="414490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buClrTx/>
              <a:buFontTx/>
              <a:buNone/>
            </a:pPr>
            <a:r>
              <a:rPr lang="he-IL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תיקון הדאטה נעשה בשני ערוצים:</a:t>
            </a:r>
            <a:b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he-IL" sz="1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" name="Google Shape;734;p38">
            <a:extLst>
              <a:ext uri="{FF2B5EF4-FFF2-40B4-BE49-F238E27FC236}">
                <a16:creationId xmlns:a16="http://schemas.microsoft.com/office/drawing/2014/main" id="{79E01AAD-2096-9DE0-F19D-B09DFD4FBA3A}"/>
              </a:ext>
            </a:extLst>
          </p:cNvPr>
          <p:cNvGrpSpPr/>
          <p:nvPr/>
        </p:nvGrpSpPr>
        <p:grpSpPr>
          <a:xfrm>
            <a:off x="-36576" y="3565283"/>
            <a:ext cx="1306230" cy="1967944"/>
            <a:chOff x="2112800" y="300525"/>
            <a:chExt cx="596200" cy="898225"/>
          </a:xfrm>
        </p:grpSpPr>
        <p:sp>
          <p:nvSpPr>
            <p:cNvPr id="21" name="Google Shape;735;p38">
              <a:extLst>
                <a:ext uri="{FF2B5EF4-FFF2-40B4-BE49-F238E27FC236}">
                  <a16:creationId xmlns:a16="http://schemas.microsoft.com/office/drawing/2014/main" id="{FBC6F34C-E72E-2553-D8A5-AACFAF81D7DC}"/>
                </a:ext>
              </a:extLst>
            </p:cNvPr>
            <p:cNvSpPr/>
            <p:nvPr/>
          </p:nvSpPr>
          <p:spPr>
            <a:xfrm>
              <a:off x="2459775" y="961425"/>
              <a:ext cx="120575" cy="84750"/>
            </a:xfrm>
            <a:custGeom>
              <a:avLst/>
              <a:gdLst/>
              <a:ahLst/>
              <a:cxnLst/>
              <a:rect l="l" t="t" r="r" b="b"/>
              <a:pathLst>
                <a:path w="4823" h="3390" extrusionOk="0">
                  <a:moveTo>
                    <a:pt x="4823" y="0"/>
                  </a:moveTo>
                  <a:cubicBezTo>
                    <a:pt x="3696" y="477"/>
                    <a:pt x="451" y="1911"/>
                    <a:pt x="1" y="2361"/>
                  </a:cubicBezTo>
                  <a:cubicBezTo>
                    <a:pt x="212" y="3136"/>
                    <a:pt x="445" y="3389"/>
                    <a:pt x="733" y="3389"/>
                  </a:cubicBezTo>
                  <a:cubicBezTo>
                    <a:pt x="868" y="3389"/>
                    <a:pt x="1015" y="3334"/>
                    <a:pt x="1177" y="3250"/>
                  </a:cubicBezTo>
                  <a:cubicBezTo>
                    <a:pt x="1686" y="2988"/>
                    <a:pt x="3913" y="1350"/>
                    <a:pt x="4823" y="0"/>
                  </a:cubicBezTo>
                  <a:close/>
                </a:path>
              </a:pathLst>
            </a:custGeom>
            <a:solidFill>
              <a:srgbClr val="FF98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36;p38">
              <a:extLst>
                <a:ext uri="{FF2B5EF4-FFF2-40B4-BE49-F238E27FC236}">
                  <a16:creationId xmlns:a16="http://schemas.microsoft.com/office/drawing/2014/main" id="{4A374B52-3452-6596-BEC2-732FA0293C14}"/>
                </a:ext>
              </a:extLst>
            </p:cNvPr>
            <p:cNvSpPr/>
            <p:nvPr/>
          </p:nvSpPr>
          <p:spPr>
            <a:xfrm>
              <a:off x="2112800" y="610150"/>
              <a:ext cx="379175" cy="586200"/>
            </a:xfrm>
            <a:custGeom>
              <a:avLst/>
              <a:gdLst/>
              <a:ahLst/>
              <a:cxnLst/>
              <a:rect l="l" t="t" r="r" b="b"/>
              <a:pathLst>
                <a:path w="15167" h="23448" extrusionOk="0">
                  <a:moveTo>
                    <a:pt x="5348" y="0"/>
                  </a:moveTo>
                  <a:cubicBezTo>
                    <a:pt x="3927" y="505"/>
                    <a:pt x="2920" y="844"/>
                    <a:pt x="1552" y="1575"/>
                  </a:cubicBezTo>
                  <a:cubicBezTo>
                    <a:pt x="185" y="2306"/>
                    <a:pt x="191" y="4226"/>
                    <a:pt x="191" y="5228"/>
                  </a:cubicBezTo>
                  <a:cubicBezTo>
                    <a:pt x="191" y="6230"/>
                    <a:pt x="0" y="11428"/>
                    <a:pt x="0" y="13527"/>
                  </a:cubicBezTo>
                  <a:cubicBezTo>
                    <a:pt x="50" y="13538"/>
                    <a:pt x="107" y="13543"/>
                    <a:pt x="167" y="13543"/>
                  </a:cubicBezTo>
                  <a:cubicBezTo>
                    <a:pt x="426" y="13543"/>
                    <a:pt x="761" y="13452"/>
                    <a:pt x="1002" y="13357"/>
                  </a:cubicBezTo>
                  <a:lnTo>
                    <a:pt x="1002" y="13357"/>
                  </a:lnTo>
                  <a:cubicBezTo>
                    <a:pt x="1622" y="15170"/>
                    <a:pt x="1384" y="19297"/>
                    <a:pt x="334" y="23447"/>
                  </a:cubicBezTo>
                  <a:lnTo>
                    <a:pt x="14070" y="23447"/>
                  </a:lnTo>
                  <a:cubicBezTo>
                    <a:pt x="14070" y="21348"/>
                    <a:pt x="13641" y="19822"/>
                    <a:pt x="13641" y="17438"/>
                  </a:cubicBezTo>
                  <a:cubicBezTo>
                    <a:pt x="13641" y="15053"/>
                    <a:pt x="14166" y="9949"/>
                    <a:pt x="15167" y="8948"/>
                  </a:cubicBezTo>
                  <a:cubicBezTo>
                    <a:pt x="14738" y="5943"/>
                    <a:pt x="14642" y="2955"/>
                    <a:pt x="13847" y="2160"/>
                  </a:cubicBezTo>
                  <a:cubicBezTo>
                    <a:pt x="13053" y="1364"/>
                    <a:pt x="11532" y="560"/>
                    <a:pt x="10369" y="24"/>
                  </a:cubicBezTo>
                  <a:cubicBezTo>
                    <a:pt x="9256" y="24"/>
                    <a:pt x="8156" y="107"/>
                    <a:pt x="7093" y="107"/>
                  </a:cubicBezTo>
                  <a:cubicBezTo>
                    <a:pt x="6498" y="107"/>
                    <a:pt x="5915" y="81"/>
                    <a:pt x="5348" y="0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737;p38">
              <a:extLst>
                <a:ext uri="{FF2B5EF4-FFF2-40B4-BE49-F238E27FC236}">
                  <a16:creationId xmlns:a16="http://schemas.microsoft.com/office/drawing/2014/main" id="{B423301A-7FF1-7BF3-F0B9-482109689468}"/>
                </a:ext>
              </a:extLst>
            </p:cNvPr>
            <p:cNvSpPr/>
            <p:nvPr/>
          </p:nvSpPr>
          <p:spPr>
            <a:xfrm>
              <a:off x="2229750" y="616150"/>
              <a:ext cx="125675" cy="98900"/>
            </a:xfrm>
            <a:custGeom>
              <a:avLst/>
              <a:gdLst/>
              <a:ahLst/>
              <a:cxnLst/>
              <a:rect l="l" t="t" r="r" b="b"/>
              <a:pathLst>
                <a:path w="5027" h="3956" extrusionOk="0">
                  <a:moveTo>
                    <a:pt x="103" y="1"/>
                  </a:moveTo>
                  <a:cubicBezTo>
                    <a:pt x="97" y="1"/>
                    <a:pt x="90" y="1"/>
                    <a:pt x="84" y="2"/>
                  </a:cubicBezTo>
                  <a:cubicBezTo>
                    <a:pt x="34" y="12"/>
                    <a:pt x="0" y="60"/>
                    <a:pt x="8" y="110"/>
                  </a:cubicBezTo>
                  <a:lnTo>
                    <a:pt x="442" y="2328"/>
                  </a:lnTo>
                  <a:lnTo>
                    <a:pt x="1772" y="1915"/>
                  </a:lnTo>
                  <a:lnTo>
                    <a:pt x="2062" y="3335"/>
                  </a:lnTo>
                  <a:lnTo>
                    <a:pt x="4876" y="3952"/>
                  </a:lnTo>
                  <a:cubicBezTo>
                    <a:pt x="4882" y="3953"/>
                    <a:pt x="4889" y="3954"/>
                    <a:pt x="4896" y="3954"/>
                  </a:cubicBezTo>
                  <a:lnTo>
                    <a:pt x="4896" y="3956"/>
                  </a:lnTo>
                  <a:cubicBezTo>
                    <a:pt x="5009" y="3953"/>
                    <a:pt x="5026" y="3792"/>
                    <a:pt x="4916" y="3767"/>
                  </a:cubicBezTo>
                  <a:lnTo>
                    <a:pt x="2223" y="3175"/>
                  </a:lnTo>
                  <a:lnTo>
                    <a:pt x="1917" y="1670"/>
                  </a:lnTo>
                  <a:lnTo>
                    <a:pt x="588" y="2083"/>
                  </a:lnTo>
                  <a:lnTo>
                    <a:pt x="196" y="73"/>
                  </a:lnTo>
                  <a:cubicBezTo>
                    <a:pt x="185" y="30"/>
                    <a:pt x="146" y="1"/>
                    <a:pt x="103" y="1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38;p38">
              <a:extLst>
                <a:ext uri="{FF2B5EF4-FFF2-40B4-BE49-F238E27FC236}">
                  <a16:creationId xmlns:a16="http://schemas.microsoft.com/office/drawing/2014/main" id="{A9B350E2-98D5-0122-5FC1-90BE8A18EC8B}"/>
                </a:ext>
              </a:extLst>
            </p:cNvPr>
            <p:cNvSpPr/>
            <p:nvPr/>
          </p:nvSpPr>
          <p:spPr>
            <a:xfrm>
              <a:off x="2356350" y="618325"/>
              <a:ext cx="57325" cy="92750"/>
            </a:xfrm>
            <a:custGeom>
              <a:avLst/>
              <a:gdLst/>
              <a:ahLst/>
              <a:cxnLst/>
              <a:rect l="l" t="t" r="r" b="b"/>
              <a:pathLst>
                <a:path w="2293" h="3710" extrusionOk="0">
                  <a:moveTo>
                    <a:pt x="1209" y="0"/>
                  </a:moveTo>
                  <a:cubicBezTo>
                    <a:pt x="1144" y="0"/>
                    <a:pt x="1082" y="71"/>
                    <a:pt x="1125" y="145"/>
                  </a:cubicBezTo>
                  <a:lnTo>
                    <a:pt x="1977" y="1322"/>
                  </a:lnTo>
                  <a:lnTo>
                    <a:pt x="1084" y="1505"/>
                  </a:lnTo>
                  <a:lnTo>
                    <a:pt x="1373" y="2680"/>
                  </a:lnTo>
                  <a:lnTo>
                    <a:pt x="79" y="3533"/>
                  </a:lnTo>
                  <a:cubicBezTo>
                    <a:pt x="0" y="3586"/>
                    <a:pt x="37" y="3708"/>
                    <a:pt x="131" y="3709"/>
                  </a:cubicBezTo>
                  <a:cubicBezTo>
                    <a:pt x="150" y="3709"/>
                    <a:pt x="168" y="3704"/>
                    <a:pt x="184" y="3693"/>
                  </a:cubicBezTo>
                  <a:lnTo>
                    <a:pt x="1591" y="2765"/>
                  </a:lnTo>
                  <a:lnTo>
                    <a:pt x="1317" y="1652"/>
                  </a:lnTo>
                  <a:lnTo>
                    <a:pt x="2292" y="1452"/>
                  </a:lnTo>
                  <a:lnTo>
                    <a:pt x="1284" y="40"/>
                  </a:lnTo>
                  <a:cubicBezTo>
                    <a:pt x="1263" y="12"/>
                    <a:pt x="1236" y="0"/>
                    <a:pt x="1209" y="0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39;p38">
              <a:extLst>
                <a:ext uri="{FF2B5EF4-FFF2-40B4-BE49-F238E27FC236}">
                  <a16:creationId xmlns:a16="http://schemas.microsoft.com/office/drawing/2014/main" id="{71500931-0A20-D9FD-0E60-C5DDD39A4396}"/>
                </a:ext>
              </a:extLst>
            </p:cNvPr>
            <p:cNvSpPr/>
            <p:nvPr/>
          </p:nvSpPr>
          <p:spPr>
            <a:xfrm>
              <a:off x="2349300" y="701425"/>
              <a:ext cx="37800" cy="497325"/>
            </a:xfrm>
            <a:custGeom>
              <a:avLst/>
              <a:gdLst/>
              <a:ahLst/>
              <a:cxnLst/>
              <a:rect l="l" t="t" r="r" b="b"/>
              <a:pathLst>
                <a:path w="1512" h="19893" extrusionOk="0">
                  <a:moveTo>
                    <a:pt x="119" y="1"/>
                  </a:moveTo>
                  <a:cubicBezTo>
                    <a:pt x="59" y="1"/>
                    <a:pt x="0" y="55"/>
                    <a:pt x="26" y="128"/>
                  </a:cubicBezTo>
                  <a:cubicBezTo>
                    <a:pt x="39" y="159"/>
                    <a:pt x="1319" y="3197"/>
                    <a:pt x="1319" y="5567"/>
                  </a:cubicBezTo>
                  <a:lnTo>
                    <a:pt x="1319" y="5677"/>
                  </a:lnTo>
                  <a:cubicBezTo>
                    <a:pt x="1319" y="8145"/>
                    <a:pt x="1320" y="14697"/>
                    <a:pt x="319" y="19779"/>
                  </a:cubicBezTo>
                  <a:cubicBezTo>
                    <a:pt x="310" y="19830"/>
                    <a:pt x="343" y="19880"/>
                    <a:pt x="395" y="19890"/>
                  </a:cubicBezTo>
                  <a:cubicBezTo>
                    <a:pt x="401" y="19891"/>
                    <a:pt x="407" y="19892"/>
                    <a:pt x="413" y="19892"/>
                  </a:cubicBezTo>
                  <a:cubicBezTo>
                    <a:pt x="459" y="19892"/>
                    <a:pt x="498" y="19859"/>
                    <a:pt x="507" y="19813"/>
                  </a:cubicBezTo>
                  <a:cubicBezTo>
                    <a:pt x="1511" y="14714"/>
                    <a:pt x="1510" y="8148"/>
                    <a:pt x="1510" y="5677"/>
                  </a:cubicBezTo>
                  <a:lnTo>
                    <a:pt x="1510" y="5567"/>
                  </a:lnTo>
                  <a:cubicBezTo>
                    <a:pt x="1510" y="3158"/>
                    <a:pt x="215" y="85"/>
                    <a:pt x="202" y="53"/>
                  </a:cubicBezTo>
                  <a:cubicBezTo>
                    <a:pt x="183" y="16"/>
                    <a:pt x="151" y="1"/>
                    <a:pt x="119" y="1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40;p38">
              <a:extLst>
                <a:ext uri="{FF2B5EF4-FFF2-40B4-BE49-F238E27FC236}">
                  <a16:creationId xmlns:a16="http://schemas.microsoft.com/office/drawing/2014/main" id="{ACB5385C-2DC2-CDFD-1AF4-FF1D8A4C4FD7}"/>
                </a:ext>
              </a:extLst>
            </p:cNvPr>
            <p:cNvSpPr/>
            <p:nvPr/>
          </p:nvSpPr>
          <p:spPr>
            <a:xfrm>
              <a:off x="2218875" y="730075"/>
              <a:ext cx="8425" cy="187250"/>
            </a:xfrm>
            <a:custGeom>
              <a:avLst/>
              <a:gdLst/>
              <a:ahLst/>
              <a:cxnLst/>
              <a:rect l="l" t="t" r="r" b="b"/>
              <a:pathLst>
                <a:path w="337" h="7490" extrusionOk="0">
                  <a:moveTo>
                    <a:pt x="98" y="1"/>
                  </a:moveTo>
                  <a:cubicBezTo>
                    <a:pt x="97" y="1"/>
                    <a:pt x="96" y="1"/>
                    <a:pt x="96" y="1"/>
                  </a:cubicBezTo>
                  <a:cubicBezTo>
                    <a:pt x="42" y="3"/>
                    <a:pt x="1" y="47"/>
                    <a:pt x="3" y="99"/>
                  </a:cubicBezTo>
                  <a:cubicBezTo>
                    <a:pt x="4" y="146"/>
                    <a:pt x="146" y="4802"/>
                    <a:pt x="146" y="7394"/>
                  </a:cubicBezTo>
                  <a:cubicBezTo>
                    <a:pt x="146" y="7447"/>
                    <a:pt x="189" y="7489"/>
                    <a:pt x="241" y="7489"/>
                  </a:cubicBezTo>
                  <a:cubicBezTo>
                    <a:pt x="293" y="7489"/>
                    <a:pt x="337" y="7447"/>
                    <a:pt x="337" y="7394"/>
                  </a:cubicBezTo>
                  <a:cubicBezTo>
                    <a:pt x="337" y="4799"/>
                    <a:pt x="195" y="141"/>
                    <a:pt x="194" y="94"/>
                  </a:cubicBezTo>
                  <a:cubicBezTo>
                    <a:pt x="192" y="42"/>
                    <a:pt x="149" y="1"/>
                    <a:pt x="98" y="1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41;p38">
              <a:extLst>
                <a:ext uri="{FF2B5EF4-FFF2-40B4-BE49-F238E27FC236}">
                  <a16:creationId xmlns:a16="http://schemas.microsoft.com/office/drawing/2014/main" id="{341B0338-AE9D-D437-F940-D9C5227C59D4}"/>
                </a:ext>
              </a:extLst>
            </p:cNvPr>
            <p:cNvSpPr/>
            <p:nvPr/>
          </p:nvSpPr>
          <p:spPr>
            <a:xfrm>
              <a:off x="2439100" y="706075"/>
              <a:ext cx="41175" cy="136125"/>
            </a:xfrm>
            <a:custGeom>
              <a:avLst/>
              <a:gdLst/>
              <a:ahLst/>
              <a:cxnLst/>
              <a:rect l="l" t="t" r="r" b="b"/>
              <a:pathLst>
                <a:path w="1647" h="5445" extrusionOk="0">
                  <a:moveTo>
                    <a:pt x="110" y="0"/>
                  </a:moveTo>
                  <a:cubicBezTo>
                    <a:pt x="100" y="0"/>
                    <a:pt x="90" y="2"/>
                    <a:pt x="80" y="5"/>
                  </a:cubicBezTo>
                  <a:cubicBezTo>
                    <a:pt x="28" y="22"/>
                    <a:pt x="1" y="80"/>
                    <a:pt x="21" y="132"/>
                  </a:cubicBezTo>
                  <a:cubicBezTo>
                    <a:pt x="31" y="162"/>
                    <a:pt x="980" y="3110"/>
                    <a:pt x="1450" y="5368"/>
                  </a:cubicBezTo>
                  <a:cubicBezTo>
                    <a:pt x="1459" y="5413"/>
                    <a:pt x="1498" y="5445"/>
                    <a:pt x="1543" y="5445"/>
                  </a:cubicBezTo>
                  <a:cubicBezTo>
                    <a:pt x="1549" y="5445"/>
                    <a:pt x="1556" y="5445"/>
                    <a:pt x="1562" y="5442"/>
                  </a:cubicBezTo>
                  <a:cubicBezTo>
                    <a:pt x="1614" y="5431"/>
                    <a:pt x="1646" y="5381"/>
                    <a:pt x="1637" y="5330"/>
                  </a:cubicBezTo>
                  <a:cubicBezTo>
                    <a:pt x="1164" y="3062"/>
                    <a:pt x="212" y="103"/>
                    <a:pt x="203" y="74"/>
                  </a:cubicBezTo>
                  <a:cubicBezTo>
                    <a:pt x="192" y="30"/>
                    <a:pt x="153" y="0"/>
                    <a:pt x="110" y="0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42;p38">
              <a:extLst>
                <a:ext uri="{FF2B5EF4-FFF2-40B4-BE49-F238E27FC236}">
                  <a16:creationId xmlns:a16="http://schemas.microsoft.com/office/drawing/2014/main" id="{979A2E49-A747-057E-C25B-C858222C4AAB}"/>
                </a:ext>
              </a:extLst>
            </p:cNvPr>
            <p:cNvSpPr/>
            <p:nvPr/>
          </p:nvSpPr>
          <p:spPr>
            <a:xfrm>
              <a:off x="2206650" y="320450"/>
              <a:ext cx="256625" cy="233250"/>
            </a:xfrm>
            <a:custGeom>
              <a:avLst/>
              <a:gdLst/>
              <a:ahLst/>
              <a:cxnLst/>
              <a:rect l="l" t="t" r="r" b="b"/>
              <a:pathLst>
                <a:path w="10265" h="9330" extrusionOk="0">
                  <a:moveTo>
                    <a:pt x="5533" y="0"/>
                  </a:moveTo>
                  <a:cubicBezTo>
                    <a:pt x="4686" y="0"/>
                    <a:pt x="3743" y="201"/>
                    <a:pt x="2636" y="690"/>
                  </a:cubicBezTo>
                  <a:cubicBezTo>
                    <a:pt x="317" y="1714"/>
                    <a:pt x="1396" y="5015"/>
                    <a:pt x="1577" y="6649"/>
                  </a:cubicBezTo>
                  <a:cubicBezTo>
                    <a:pt x="1507" y="6643"/>
                    <a:pt x="1441" y="6640"/>
                    <a:pt x="1378" y="6640"/>
                  </a:cubicBezTo>
                  <a:cubicBezTo>
                    <a:pt x="0" y="6640"/>
                    <a:pt x="198" y="8170"/>
                    <a:pt x="428" y="8585"/>
                  </a:cubicBezTo>
                  <a:cubicBezTo>
                    <a:pt x="721" y="9114"/>
                    <a:pt x="1199" y="9329"/>
                    <a:pt x="1783" y="9329"/>
                  </a:cubicBezTo>
                  <a:cubicBezTo>
                    <a:pt x="4183" y="9329"/>
                    <a:pt x="8375" y="5684"/>
                    <a:pt x="8911" y="5238"/>
                  </a:cubicBezTo>
                  <a:cubicBezTo>
                    <a:pt x="10265" y="3004"/>
                    <a:pt x="9579" y="1299"/>
                    <a:pt x="8063" y="603"/>
                  </a:cubicBezTo>
                  <a:cubicBezTo>
                    <a:pt x="7272" y="240"/>
                    <a:pt x="6459" y="0"/>
                    <a:pt x="5533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43;p38">
              <a:extLst>
                <a:ext uri="{FF2B5EF4-FFF2-40B4-BE49-F238E27FC236}">
                  <a16:creationId xmlns:a16="http://schemas.microsoft.com/office/drawing/2014/main" id="{A5A4D2F3-3D15-A90F-DBF1-3B225B5CEC70}"/>
                </a:ext>
              </a:extLst>
            </p:cNvPr>
            <p:cNvSpPr/>
            <p:nvPr/>
          </p:nvSpPr>
          <p:spPr>
            <a:xfrm>
              <a:off x="2227850" y="380350"/>
              <a:ext cx="204700" cy="323350"/>
            </a:xfrm>
            <a:custGeom>
              <a:avLst/>
              <a:gdLst/>
              <a:ahLst/>
              <a:cxnLst/>
              <a:rect l="l" t="t" r="r" b="b"/>
              <a:pathLst>
                <a:path w="8188" h="12934" extrusionOk="0">
                  <a:moveTo>
                    <a:pt x="5618" y="0"/>
                  </a:moveTo>
                  <a:cubicBezTo>
                    <a:pt x="4208" y="0"/>
                    <a:pt x="3519" y="1178"/>
                    <a:pt x="3188" y="1590"/>
                  </a:cubicBezTo>
                  <a:cubicBezTo>
                    <a:pt x="2910" y="1939"/>
                    <a:pt x="2309" y="3284"/>
                    <a:pt x="1718" y="3284"/>
                  </a:cubicBezTo>
                  <a:cubicBezTo>
                    <a:pt x="1609" y="3284"/>
                    <a:pt x="1500" y="3238"/>
                    <a:pt x="1394" y="3131"/>
                  </a:cubicBezTo>
                  <a:cubicBezTo>
                    <a:pt x="1134" y="2746"/>
                    <a:pt x="892" y="2583"/>
                    <a:pt x="692" y="2583"/>
                  </a:cubicBezTo>
                  <a:cubicBezTo>
                    <a:pt x="493" y="2583"/>
                    <a:pt x="335" y="2744"/>
                    <a:pt x="244" y="3008"/>
                  </a:cubicBezTo>
                  <a:cubicBezTo>
                    <a:pt x="107" y="3401"/>
                    <a:pt x="1" y="4922"/>
                    <a:pt x="806" y="4922"/>
                  </a:cubicBezTo>
                  <a:cubicBezTo>
                    <a:pt x="910" y="4922"/>
                    <a:pt x="1030" y="4896"/>
                    <a:pt x="1167" y="4840"/>
                  </a:cubicBezTo>
                  <a:cubicBezTo>
                    <a:pt x="1276" y="5348"/>
                    <a:pt x="1420" y="6085"/>
                    <a:pt x="1920" y="6731"/>
                  </a:cubicBezTo>
                  <a:cubicBezTo>
                    <a:pt x="1929" y="7465"/>
                    <a:pt x="2159" y="8342"/>
                    <a:pt x="1743" y="8649"/>
                  </a:cubicBezTo>
                  <a:cubicBezTo>
                    <a:pt x="1347" y="8939"/>
                    <a:pt x="1063" y="9019"/>
                    <a:pt x="746" y="9191"/>
                  </a:cubicBezTo>
                  <a:cubicBezTo>
                    <a:pt x="2120" y="10565"/>
                    <a:pt x="3882" y="11843"/>
                    <a:pt x="4972" y="12933"/>
                  </a:cubicBezTo>
                  <a:cubicBezTo>
                    <a:pt x="5336" y="12178"/>
                    <a:pt x="5619" y="11295"/>
                    <a:pt x="5768" y="9216"/>
                  </a:cubicBezTo>
                  <a:cubicBezTo>
                    <a:pt x="5641" y="9115"/>
                    <a:pt x="5749" y="8283"/>
                    <a:pt x="5955" y="7940"/>
                  </a:cubicBezTo>
                  <a:cubicBezTo>
                    <a:pt x="7767" y="6614"/>
                    <a:pt x="7965" y="4229"/>
                    <a:pt x="8063" y="2842"/>
                  </a:cubicBezTo>
                  <a:cubicBezTo>
                    <a:pt x="8188" y="1074"/>
                    <a:pt x="6626" y="0"/>
                    <a:pt x="5618" y="0"/>
                  </a:cubicBezTo>
                  <a:close/>
                </a:path>
              </a:pathLst>
            </a:custGeom>
            <a:solidFill>
              <a:srgbClr val="FF98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44;p38">
              <a:extLst>
                <a:ext uri="{FF2B5EF4-FFF2-40B4-BE49-F238E27FC236}">
                  <a16:creationId xmlns:a16="http://schemas.microsoft.com/office/drawing/2014/main" id="{E4EF2A11-0454-41E4-E3FA-0F17413BABCC}"/>
                </a:ext>
              </a:extLst>
            </p:cNvPr>
            <p:cNvSpPr/>
            <p:nvPr/>
          </p:nvSpPr>
          <p:spPr>
            <a:xfrm>
              <a:off x="2241125" y="462750"/>
              <a:ext cx="18625" cy="25950"/>
            </a:xfrm>
            <a:custGeom>
              <a:avLst/>
              <a:gdLst/>
              <a:ahLst/>
              <a:cxnLst/>
              <a:rect l="l" t="t" r="r" b="b"/>
              <a:pathLst>
                <a:path w="745" h="1038" extrusionOk="0">
                  <a:moveTo>
                    <a:pt x="320" y="1"/>
                  </a:moveTo>
                  <a:cubicBezTo>
                    <a:pt x="261" y="1"/>
                    <a:pt x="204" y="32"/>
                    <a:pt x="149" y="102"/>
                  </a:cubicBezTo>
                  <a:cubicBezTo>
                    <a:pt x="1" y="286"/>
                    <a:pt x="20" y="1038"/>
                    <a:pt x="369" y="1038"/>
                  </a:cubicBezTo>
                  <a:cubicBezTo>
                    <a:pt x="451" y="1038"/>
                    <a:pt x="553" y="995"/>
                    <a:pt x="675" y="893"/>
                  </a:cubicBezTo>
                  <a:cubicBezTo>
                    <a:pt x="553" y="794"/>
                    <a:pt x="553" y="475"/>
                    <a:pt x="745" y="384"/>
                  </a:cubicBezTo>
                  <a:cubicBezTo>
                    <a:pt x="593" y="160"/>
                    <a:pt x="453" y="1"/>
                    <a:pt x="320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45;p38">
              <a:extLst>
                <a:ext uri="{FF2B5EF4-FFF2-40B4-BE49-F238E27FC236}">
                  <a16:creationId xmlns:a16="http://schemas.microsoft.com/office/drawing/2014/main" id="{C5D30B2E-DB75-AE5F-7B18-F6CC6518D328}"/>
                </a:ext>
              </a:extLst>
            </p:cNvPr>
            <p:cNvSpPr/>
            <p:nvPr/>
          </p:nvSpPr>
          <p:spPr>
            <a:xfrm>
              <a:off x="2275825" y="548650"/>
              <a:ext cx="100875" cy="44275"/>
            </a:xfrm>
            <a:custGeom>
              <a:avLst/>
              <a:gdLst/>
              <a:ahLst/>
              <a:cxnLst/>
              <a:rect l="l" t="t" r="r" b="b"/>
              <a:pathLst>
                <a:path w="4035" h="1771" extrusionOk="0">
                  <a:moveTo>
                    <a:pt x="1" y="0"/>
                  </a:moveTo>
                  <a:lnTo>
                    <a:pt x="1" y="0"/>
                  </a:lnTo>
                  <a:cubicBezTo>
                    <a:pt x="602" y="1129"/>
                    <a:pt x="1605" y="1771"/>
                    <a:pt x="2579" y="1771"/>
                  </a:cubicBezTo>
                  <a:cubicBezTo>
                    <a:pt x="3094" y="1771"/>
                    <a:pt x="3600" y="1591"/>
                    <a:pt x="4034" y="1209"/>
                  </a:cubicBezTo>
                  <a:lnTo>
                    <a:pt x="4034" y="1209"/>
                  </a:lnTo>
                  <a:cubicBezTo>
                    <a:pt x="3779" y="1337"/>
                    <a:pt x="3372" y="1453"/>
                    <a:pt x="2879" y="1453"/>
                  </a:cubicBezTo>
                  <a:cubicBezTo>
                    <a:pt x="2054" y="1453"/>
                    <a:pt x="991" y="1130"/>
                    <a:pt x="1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46;p38">
              <a:extLst>
                <a:ext uri="{FF2B5EF4-FFF2-40B4-BE49-F238E27FC236}">
                  <a16:creationId xmlns:a16="http://schemas.microsoft.com/office/drawing/2014/main" id="{B2C25265-B292-FBD5-4A83-B94D5E525512}"/>
                </a:ext>
              </a:extLst>
            </p:cNvPr>
            <p:cNvSpPr/>
            <p:nvPr/>
          </p:nvSpPr>
          <p:spPr>
            <a:xfrm>
              <a:off x="2359150" y="474125"/>
              <a:ext cx="26550" cy="36300"/>
            </a:xfrm>
            <a:custGeom>
              <a:avLst/>
              <a:gdLst/>
              <a:ahLst/>
              <a:cxnLst/>
              <a:rect l="l" t="t" r="r" b="b"/>
              <a:pathLst>
                <a:path w="1062" h="1452" extrusionOk="0">
                  <a:moveTo>
                    <a:pt x="358" y="0"/>
                  </a:moveTo>
                  <a:cubicBezTo>
                    <a:pt x="312" y="0"/>
                    <a:pt x="266" y="50"/>
                    <a:pt x="299" y="103"/>
                  </a:cubicBezTo>
                  <a:cubicBezTo>
                    <a:pt x="313" y="127"/>
                    <a:pt x="638" y="685"/>
                    <a:pt x="848" y="940"/>
                  </a:cubicBezTo>
                  <a:cubicBezTo>
                    <a:pt x="911" y="1017"/>
                    <a:pt x="918" y="1110"/>
                    <a:pt x="865" y="1186"/>
                  </a:cubicBezTo>
                  <a:cubicBezTo>
                    <a:pt x="814" y="1258"/>
                    <a:pt x="701" y="1318"/>
                    <a:pt x="523" y="1318"/>
                  </a:cubicBezTo>
                  <a:cubicBezTo>
                    <a:pt x="414" y="1318"/>
                    <a:pt x="280" y="1296"/>
                    <a:pt x="121" y="1239"/>
                  </a:cubicBezTo>
                  <a:cubicBezTo>
                    <a:pt x="112" y="1236"/>
                    <a:pt x="103" y="1234"/>
                    <a:pt x="95" y="1234"/>
                  </a:cubicBezTo>
                  <a:cubicBezTo>
                    <a:pt x="29" y="1234"/>
                    <a:pt x="1" y="1338"/>
                    <a:pt x="76" y="1365"/>
                  </a:cubicBezTo>
                  <a:cubicBezTo>
                    <a:pt x="250" y="1426"/>
                    <a:pt x="398" y="1452"/>
                    <a:pt x="524" y="1452"/>
                  </a:cubicBezTo>
                  <a:cubicBezTo>
                    <a:pt x="752" y="1452"/>
                    <a:pt x="901" y="1367"/>
                    <a:pt x="974" y="1262"/>
                  </a:cubicBezTo>
                  <a:cubicBezTo>
                    <a:pt x="1062" y="1139"/>
                    <a:pt x="1053" y="978"/>
                    <a:pt x="951" y="855"/>
                  </a:cubicBezTo>
                  <a:cubicBezTo>
                    <a:pt x="748" y="608"/>
                    <a:pt x="418" y="42"/>
                    <a:pt x="414" y="36"/>
                  </a:cubicBezTo>
                  <a:cubicBezTo>
                    <a:pt x="401" y="11"/>
                    <a:pt x="379" y="0"/>
                    <a:pt x="358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47;p38">
              <a:extLst>
                <a:ext uri="{FF2B5EF4-FFF2-40B4-BE49-F238E27FC236}">
                  <a16:creationId xmlns:a16="http://schemas.microsoft.com/office/drawing/2014/main" id="{CDC359B6-DBC3-9B78-DD23-0FA0D37E2FED}"/>
                </a:ext>
              </a:extLst>
            </p:cNvPr>
            <p:cNvSpPr/>
            <p:nvPr/>
          </p:nvSpPr>
          <p:spPr>
            <a:xfrm>
              <a:off x="2333800" y="524500"/>
              <a:ext cx="41625" cy="15425"/>
            </a:xfrm>
            <a:custGeom>
              <a:avLst/>
              <a:gdLst/>
              <a:ahLst/>
              <a:cxnLst/>
              <a:rect l="l" t="t" r="r" b="b"/>
              <a:pathLst>
                <a:path w="1665" h="617" extrusionOk="0">
                  <a:moveTo>
                    <a:pt x="1" y="0"/>
                  </a:moveTo>
                  <a:lnTo>
                    <a:pt x="1" y="0"/>
                  </a:lnTo>
                  <a:cubicBezTo>
                    <a:pt x="110" y="294"/>
                    <a:pt x="418" y="512"/>
                    <a:pt x="712" y="585"/>
                  </a:cubicBezTo>
                  <a:cubicBezTo>
                    <a:pt x="796" y="606"/>
                    <a:pt x="880" y="616"/>
                    <a:pt x="963" y="616"/>
                  </a:cubicBezTo>
                  <a:cubicBezTo>
                    <a:pt x="1216" y="616"/>
                    <a:pt x="1461" y="524"/>
                    <a:pt x="1664" y="364"/>
                  </a:cubicBezTo>
                  <a:lnTo>
                    <a:pt x="1664" y="364"/>
                  </a:lnTo>
                  <a:cubicBezTo>
                    <a:pt x="1514" y="387"/>
                    <a:pt x="1367" y="427"/>
                    <a:pt x="1214" y="435"/>
                  </a:cubicBezTo>
                  <a:cubicBezTo>
                    <a:pt x="1178" y="437"/>
                    <a:pt x="1142" y="438"/>
                    <a:pt x="1106" y="438"/>
                  </a:cubicBezTo>
                  <a:cubicBezTo>
                    <a:pt x="987" y="438"/>
                    <a:pt x="868" y="426"/>
                    <a:pt x="752" y="400"/>
                  </a:cubicBezTo>
                  <a:cubicBezTo>
                    <a:pt x="476" y="337"/>
                    <a:pt x="216" y="180"/>
                    <a:pt x="1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48;p38">
              <a:extLst>
                <a:ext uri="{FF2B5EF4-FFF2-40B4-BE49-F238E27FC236}">
                  <a16:creationId xmlns:a16="http://schemas.microsoft.com/office/drawing/2014/main" id="{801D46C3-9D21-02C4-2C41-4C24BA754E0B}"/>
                </a:ext>
              </a:extLst>
            </p:cNvPr>
            <p:cNvSpPr/>
            <p:nvPr/>
          </p:nvSpPr>
          <p:spPr>
            <a:xfrm>
              <a:off x="2390075" y="463500"/>
              <a:ext cx="12650" cy="15525"/>
            </a:xfrm>
            <a:custGeom>
              <a:avLst/>
              <a:gdLst/>
              <a:ahLst/>
              <a:cxnLst/>
              <a:rect l="l" t="t" r="r" b="b"/>
              <a:pathLst>
                <a:path w="506" h="621" extrusionOk="0">
                  <a:moveTo>
                    <a:pt x="251" y="1"/>
                  </a:moveTo>
                  <a:cubicBezTo>
                    <a:pt x="250" y="1"/>
                    <a:pt x="249" y="1"/>
                    <a:pt x="248" y="1"/>
                  </a:cubicBezTo>
                  <a:cubicBezTo>
                    <a:pt x="111" y="2"/>
                    <a:pt x="0" y="143"/>
                    <a:pt x="3" y="314"/>
                  </a:cubicBezTo>
                  <a:cubicBezTo>
                    <a:pt x="5" y="484"/>
                    <a:pt x="116" y="621"/>
                    <a:pt x="254" y="621"/>
                  </a:cubicBezTo>
                  <a:cubicBezTo>
                    <a:pt x="255" y="621"/>
                    <a:pt x="256" y="621"/>
                    <a:pt x="257" y="621"/>
                  </a:cubicBezTo>
                  <a:cubicBezTo>
                    <a:pt x="395" y="620"/>
                    <a:pt x="506" y="479"/>
                    <a:pt x="503" y="306"/>
                  </a:cubicBezTo>
                  <a:cubicBezTo>
                    <a:pt x="501" y="138"/>
                    <a:pt x="388" y="1"/>
                    <a:pt x="251" y="1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49;p38">
              <a:extLst>
                <a:ext uri="{FF2B5EF4-FFF2-40B4-BE49-F238E27FC236}">
                  <a16:creationId xmlns:a16="http://schemas.microsoft.com/office/drawing/2014/main" id="{7A47C09F-8707-9B08-F2FD-B126F0FDCB14}"/>
                </a:ext>
              </a:extLst>
            </p:cNvPr>
            <p:cNvSpPr/>
            <p:nvPr/>
          </p:nvSpPr>
          <p:spPr>
            <a:xfrm>
              <a:off x="2325425" y="461525"/>
              <a:ext cx="12700" cy="15550"/>
            </a:xfrm>
            <a:custGeom>
              <a:avLst/>
              <a:gdLst/>
              <a:ahLst/>
              <a:cxnLst/>
              <a:rect l="l" t="t" r="r" b="b"/>
              <a:pathLst>
                <a:path w="508" h="622" extrusionOk="0">
                  <a:moveTo>
                    <a:pt x="251" y="0"/>
                  </a:moveTo>
                  <a:cubicBezTo>
                    <a:pt x="251" y="0"/>
                    <a:pt x="250" y="0"/>
                    <a:pt x="250" y="0"/>
                  </a:cubicBezTo>
                  <a:cubicBezTo>
                    <a:pt x="111" y="2"/>
                    <a:pt x="1" y="143"/>
                    <a:pt x="3" y="314"/>
                  </a:cubicBezTo>
                  <a:cubicBezTo>
                    <a:pt x="5" y="484"/>
                    <a:pt x="118" y="621"/>
                    <a:pt x="255" y="621"/>
                  </a:cubicBezTo>
                  <a:cubicBezTo>
                    <a:pt x="256" y="621"/>
                    <a:pt x="257" y="621"/>
                    <a:pt x="258" y="621"/>
                  </a:cubicBezTo>
                  <a:cubicBezTo>
                    <a:pt x="397" y="620"/>
                    <a:pt x="507" y="479"/>
                    <a:pt x="505" y="308"/>
                  </a:cubicBezTo>
                  <a:cubicBezTo>
                    <a:pt x="503" y="137"/>
                    <a:pt x="388" y="0"/>
                    <a:pt x="251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50;p38">
              <a:extLst>
                <a:ext uri="{FF2B5EF4-FFF2-40B4-BE49-F238E27FC236}">
                  <a16:creationId xmlns:a16="http://schemas.microsoft.com/office/drawing/2014/main" id="{F6706793-566A-4018-7DAD-0F08C151BD81}"/>
                </a:ext>
              </a:extLst>
            </p:cNvPr>
            <p:cNvSpPr/>
            <p:nvPr/>
          </p:nvSpPr>
          <p:spPr>
            <a:xfrm>
              <a:off x="2387300" y="456750"/>
              <a:ext cx="18550" cy="3750"/>
            </a:xfrm>
            <a:custGeom>
              <a:avLst/>
              <a:gdLst/>
              <a:ahLst/>
              <a:cxnLst/>
              <a:rect l="l" t="t" r="r" b="b"/>
              <a:pathLst>
                <a:path w="742" h="150" extrusionOk="0">
                  <a:moveTo>
                    <a:pt x="387" y="1"/>
                  </a:moveTo>
                  <a:cubicBezTo>
                    <a:pt x="379" y="1"/>
                    <a:pt x="372" y="1"/>
                    <a:pt x="365" y="1"/>
                  </a:cubicBezTo>
                  <a:cubicBezTo>
                    <a:pt x="234" y="11"/>
                    <a:pt x="93" y="54"/>
                    <a:pt x="0" y="150"/>
                  </a:cubicBezTo>
                  <a:cubicBezTo>
                    <a:pt x="123" y="140"/>
                    <a:pt x="246" y="118"/>
                    <a:pt x="369" y="116"/>
                  </a:cubicBezTo>
                  <a:cubicBezTo>
                    <a:pt x="386" y="115"/>
                    <a:pt x="403" y="115"/>
                    <a:pt x="419" y="115"/>
                  </a:cubicBezTo>
                  <a:cubicBezTo>
                    <a:pt x="526" y="115"/>
                    <a:pt x="627" y="129"/>
                    <a:pt x="732" y="140"/>
                  </a:cubicBezTo>
                  <a:cubicBezTo>
                    <a:pt x="741" y="119"/>
                    <a:pt x="621" y="53"/>
                    <a:pt x="609" y="46"/>
                  </a:cubicBezTo>
                  <a:cubicBezTo>
                    <a:pt x="538" y="16"/>
                    <a:pt x="462" y="1"/>
                    <a:pt x="387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51;p38">
              <a:extLst>
                <a:ext uri="{FF2B5EF4-FFF2-40B4-BE49-F238E27FC236}">
                  <a16:creationId xmlns:a16="http://schemas.microsoft.com/office/drawing/2014/main" id="{5163D1B4-1785-7646-E873-B68657699932}"/>
                </a:ext>
              </a:extLst>
            </p:cNvPr>
            <p:cNvSpPr/>
            <p:nvPr/>
          </p:nvSpPr>
          <p:spPr>
            <a:xfrm>
              <a:off x="2377500" y="441350"/>
              <a:ext cx="37275" cy="11275"/>
            </a:xfrm>
            <a:custGeom>
              <a:avLst/>
              <a:gdLst/>
              <a:ahLst/>
              <a:cxnLst/>
              <a:rect l="l" t="t" r="r" b="b"/>
              <a:pathLst>
                <a:path w="1491" h="451" extrusionOk="0">
                  <a:moveTo>
                    <a:pt x="836" y="0"/>
                  </a:moveTo>
                  <a:cubicBezTo>
                    <a:pt x="830" y="0"/>
                    <a:pt x="824" y="1"/>
                    <a:pt x="818" y="1"/>
                  </a:cubicBezTo>
                  <a:cubicBezTo>
                    <a:pt x="385" y="6"/>
                    <a:pt x="0" y="68"/>
                    <a:pt x="165" y="338"/>
                  </a:cubicBezTo>
                  <a:cubicBezTo>
                    <a:pt x="204" y="403"/>
                    <a:pt x="262" y="423"/>
                    <a:pt x="333" y="423"/>
                  </a:cubicBezTo>
                  <a:cubicBezTo>
                    <a:pt x="457" y="423"/>
                    <a:pt x="619" y="361"/>
                    <a:pt x="789" y="359"/>
                  </a:cubicBezTo>
                  <a:cubicBezTo>
                    <a:pt x="792" y="359"/>
                    <a:pt x="795" y="359"/>
                    <a:pt x="797" y="359"/>
                  </a:cubicBezTo>
                  <a:cubicBezTo>
                    <a:pt x="1001" y="359"/>
                    <a:pt x="1194" y="450"/>
                    <a:pt x="1314" y="450"/>
                  </a:cubicBezTo>
                  <a:cubicBezTo>
                    <a:pt x="1349" y="450"/>
                    <a:pt x="1378" y="442"/>
                    <a:pt x="1399" y="421"/>
                  </a:cubicBezTo>
                  <a:cubicBezTo>
                    <a:pt x="1490" y="327"/>
                    <a:pt x="1364" y="0"/>
                    <a:pt x="836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52;p38">
              <a:extLst>
                <a:ext uri="{FF2B5EF4-FFF2-40B4-BE49-F238E27FC236}">
                  <a16:creationId xmlns:a16="http://schemas.microsoft.com/office/drawing/2014/main" id="{36CAEB30-2195-682A-3D17-D40E077719BA}"/>
                </a:ext>
              </a:extLst>
            </p:cNvPr>
            <p:cNvSpPr/>
            <p:nvPr/>
          </p:nvSpPr>
          <p:spPr>
            <a:xfrm>
              <a:off x="2323275" y="454225"/>
              <a:ext cx="18575" cy="3825"/>
            </a:xfrm>
            <a:custGeom>
              <a:avLst/>
              <a:gdLst/>
              <a:ahLst/>
              <a:cxnLst/>
              <a:rect l="l" t="t" r="r" b="b"/>
              <a:pathLst>
                <a:path w="743" h="153" extrusionOk="0">
                  <a:moveTo>
                    <a:pt x="374" y="1"/>
                  </a:moveTo>
                  <a:cubicBezTo>
                    <a:pt x="290" y="1"/>
                    <a:pt x="207" y="19"/>
                    <a:pt x="132" y="55"/>
                  </a:cubicBezTo>
                  <a:cubicBezTo>
                    <a:pt x="120" y="61"/>
                    <a:pt x="1" y="133"/>
                    <a:pt x="10" y="152"/>
                  </a:cubicBezTo>
                  <a:cubicBezTo>
                    <a:pt x="132" y="136"/>
                    <a:pt x="248" y="115"/>
                    <a:pt x="373" y="115"/>
                  </a:cubicBezTo>
                  <a:cubicBezTo>
                    <a:pt x="380" y="115"/>
                    <a:pt x="387" y="115"/>
                    <a:pt x="394" y="115"/>
                  </a:cubicBezTo>
                  <a:cubicBezTo>
                    <a:pt x="510" y="115"/>
                    <a:pt x="627" y="131"/>
                    <a:pt x="743" y="137"/>
                  </a:cubicBezTo>
                  <a:cubicBezTo>
                    <a:pt x="647" y="44"/>
                    <a:pt x="505" y="6"/>
                    <a:pt x="374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53;p38">
              <a:extLst>
                <a:ext uri="{FF2B5EF4-FFF2-40B4-BE49-F238E27FC236}">
                  <a16:creationId xmlns:a16="http://schemas.microsoft.com/office/drawing/2014/main" id="{B83B59C4-4231-5131-C39E-E121E2F24E32}"/>
                </a:ext>
              </a:extLst>
            </p:cNvPr>
            <p:cNvSpPr/>
            <p:nvPr/>
          </p:nvSpPr>
          <p:spPr>
            <a:xfrm>
              <a:off x="2313975" y="438875"/>
              <a:ext cx="36750" cy="11700"/>
            </a:xfrm>
            <a:custGeom>
              <a:avLst/>
              <a:gdLst/>
              <a:ahLst/>
              <a:cxnLst/>
              <a:rect l="l" t="t" r="r" b="b"/>
              <a:pathLst>
                <a:path w="1470" h="468" extrusionOk="0">
                  <a:moveTo>
                    <a:pt x="761" y="0"/>
                  </a:moveTo>
                  <a:cubicBezTo>
                    <a:pt x="729" y="0"/>
                    <a:pt x="696" y="1"/>
                    <a:pt x="663" y="1"/>
                  </a:cubicBezTo>
                  <a:cubicBezTo>
                    <a:pt x="118" y="12"/>
                    <a:pt x="0" y="350"/>
                    <a:pt x="95" y="441"/>
                  </a:cubicBezTo>
                  <a:cubicBezTo>
                    <a:pt x="115" y="460"/>
                    <a:pt x="142" y="468"/>
                    <a:pt x="174" y="468"/>
                  </a:cubicBezTo>
                  <a:cubicBezTo>
                    <a:pt x="295" y="468"/>
                    <a:pt x="492" y="361"/>
                    <a:pt x="704" y="357"/>
                  </a:cubicBezTo>
                  <a:cubicBezTo>
                    <a:pt x="709" y="357"/>
                    <a:pt x="714" y="357"/>
                    <a:pt x="719" y="357"/>
                  </a:cubicBezTo>
                  <a:cubicBezTo>
                    <a:pt x="877" y="357"/>
                    <a:pt x="1030" y="406"/>
                    <a:pt x="1147" y="406"/>
                  </a:cubicBezTo>
                  <a:cubicBezTo>
                    <a:pt x="1225" y="406"/>
                    <a:pt x="1287" y="385"/>
                    <a:pt x="1326" y="315"/>
                  </a:cubicBezTo>
                  <a:cubicBezTo>
                    <a:pt x="1470" y="61"/>
                    <a:pt x="1151" y="0"/>
                    <a:pt x="761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54;p38">
              <a:extLst>
                <a:ext uri="{FF2B5EF4-FFF2-40B4-BE49-F238E27FC236}">
                  <a16:creationId xmlns:a16="http://schemas.microsoft.com/office/drawing/2014/main" id="{22BA67CE-9CFA-0570-9F04-3D5979B18499}"/>
                </a:ext>
              </a:extLst>
            </p:cNvPr>
            <p:cNvSpPr/>
            <p:nvPr/>
          </p:nvSpPr>
          <p:spPr>
            <a:xfrm>
              <a:off x="2195050" y="300525"/>
              <a:ext cx="258400" cy="98925"/>
            </a:xfrm>
            <a:custGeom>
              <a:avLst/>
              <a:gdLst/>
              <a:ahLst/>
              <a:cxnLst/>
              <a:rect l="l" t="t" r="r" b="b"/>
              <a:pathLst>
                <a:path w="10336" h="3957" extrusionOk="0">
                  <a:moveTo>
                    <a:pt x="6533" y="0"/>
                  </a:moveTo>
                  <a:cubicBezTo>
                    <a:pt x="4741" y="0"/>
                    <a:pt x="2540" y="673"/>
                    <a:pt x="1" y="2876"/>
                  </a:cubicBezTo>
                  <a:cubicBezTo>
                    <a:pt x="717" y="3592"/>
                    <a:pt x="1020" y="3764"/>
                    <a:pt x="1639" y="3956"/>
                  </a:cubicBezTo>
                  <a:cubicBezTo>
                    <a:pt x="2539" y="3309"/>
                    <a:pt x="4682" y="1875"/>
                    <a:pt x="6781" y="1875"/>
                  </a:cubicBezTo>
                  <a:cubicBezTo>
                    <a:pt x="7982" y="1875"/>
                    <a:pt x="9168" y="2345"/>
                    <a:pt x="10099" y="3700"/>
                  </a:cubicBezTo>
                  <a:cubicBezTo>
                    <a:pt x="10336" y="2653"/>
                    <a:pt x="10304" y="1699"/>
                    <a:pt x="10304" y="999"/>
                  </a:cubicBezTo>
                  <a:cubicBezTo>
                    <a:pt x="9405" y="535"/>
                    <a:pt x="8131" y="0"/>
                    <a:pt x="6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55;p38">
              <a:extLst>
                <a:ext uri="{FF2B5EF4-FFF2-40B4-BE49-F238E27FC236}">
                  <a16:creationId xmlns:a16="http://schemas.microsoft.com/office/drawing/2014/main" id="{6FDE2D77-E1FA-7971-BF94-21A219EEB08D}"/>
                </a:ext>
              </a:extLst>
            </p:cNvPr>
            <p:cNvSpPr/>
            <p:nvPr/>
          </p:nvSpPr>
          <p:spPr>
            <a:xfrm>
              <a:off x="2202300" y="309150"/>
              <a:ext cx="252050" cy="74850"/>
            </a:xfrm>
            <a:custGeom>
              <a:avLst/>
              <a:gdLst/>
              <a:ahLst/>
              <a:cxnLst/>
              <a:rect l="l" t="t" r="r" b="b"/>
              <a:pathLst>
                <a:path w="10082" h="2994" extrusionOk="0">
                  <a:moveTo>
                    <a:pt x="6366" y="1"/>
                  </a:moveTo>
                  <a:cubicBezTo>
                    <a:pt x="5394" y="1"/>
                    <a:pt x="4371" y="216"/>
                    <a:pt x="3318" y="648"/>
                  </a:cubicBezTo>
                  <a:cubicBezTo>
                    <a:pt x="1481" y="1401"/>
                    <a:pt x="215" y="2529"/>
                    <a:pt x="162" y="2578"/>
                  </a:cubicBezTo>
                  <a:cubicBezTo>
                    <a:pt x="0" y="2724"/>
                    <a:pt x="103" y="2992"/>
                    <a:pt x="322" y="2993"/>
                  </a:cubicBezTo>
                  <a:cubicBezTo>
                    <a:pt x="381" y="2993"/>
                    <a:pt x="438" y="2972"/>
                    <a:pt x="482" y="2932"/>
                  </a:cubicBezTo>
                  <a:cubicBezTo>
                    <a:pt x="518" y="2899"/>
                    <a:pt x="3253" y="483"/>
                    <a:pt x="6387" y="483"/>
                  </a:cubicBezTo>
                  <a:cubicBezTo>
                    <a:pt x="7466" y="483"/>
                    <a:pt x="8593" y="769"/>
                    <a:pt x="9673" y="1538"/>
                  </a:cubicBezTo>
                  <a:cubicBezTo>
                    <a:pt x="9715" y="1568"/>
                    <a:pt x="9763" y="1583"/>
                    <a:pt x="9811" y="1583"/>
                  </a:cubicBezTo>
                  <a:cubicBezTo>
                    <a:pt x="9885" y="1583"/>
                    <a:pt x="9959" y="1548"/>
                    <a:pt x="10005" y="1483"/>
                  </a:cubicBezTo>
                  <a:cubicBezTo>
                    <a:pt x="10082" y="1375"/>
                    <a:pt x="10057" y="1226"/>
                    <a:pt x="9950" y="1150"/>
                  </a:cubicBezTo>
                  <a:cubicBezTo>
                    <a:pt x="8876" y="385"/>
                    <a:pt x="7666" y="1"/>
                    <a:pt x="6366" y="1"/>
                  </a:cubicBezTo>
                  <a:close/>
                </a:path>
              </a:pathLst>
            </a:custGeom>
            <a:solidFill>
              <a:srgbClr val="5B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56;p38">
              <a:extLst>
                <a:ext uri="{FF2B5EF4-FFF2-40B4-BE49-F238E27FC236}">
                  <a16:creationId xmlns:a16="http://schemas.microsoft.com/office/drawing/2014/main" id="{4FB530E4-066E-0B4E-A42E-EA5FC1E017F9}"/>
                </a:ext>
              </a:extLst>
            </p:cNvPr>
            <p:cNvSpPr/>
            <p:nvPr/>
          </p:nvSpPr>
          <p:spPr>
            <a:xfrm>
              <a:off x="2434725" y="745600"/>
              <a:ext cx="274275" cy="300500"/>
            </a:xfrm>
            <a:custGeom>
              <a:avLst/>
              <a:gdLst/>
              <a:ahLst/>
              <a:cxnLst/>
              <a:rect l="l" t="t" r="r" b="b"/>
              <a:pathLst>
                <a:path w="10971" h="12020" extrusionOk="0">
                  <a:moveTo>
                    <a:pt x="9301" y="1"/>
                  </a:moveTo>
                  <a:lnTo>
                    <a:pt x="1" y="6305"/>
                  </a:lnTo>
                  <a:lnTo>
                    <a:pt x="764" y="12020"/>
                  </a:lnTo>
                  <a:lnTo>
                    <a:pt x="10971" y="5568"/>
                  </a:lnTo>
                  <a:lnTo>
                    <a:pt x="9301" y="1"/>
                  </a:ln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57;p38">
              <a:extLst>
                <a:ext uri="{FF2B5EF4-FFF2-40B4-BE49-F238E27FC236}">
                  <a16:creationId xmlns:a16="http://schemas.microsoft.com/office/drawing/2014/main" id="{52157F03-7B89-D19B-97D8-CCB702DB9A77}"/>
                </a:ext>
              </a:extLst>
            </p:cNvPr>
            <p:cNvSpPr/>
            <p:nvPr/>
          </p:nvSpPr>
          <p:spPr>
            <a:xfrm>
              <a:off x="2444875" y="760675"/>
              <a:ext cx="253000" cy="269550"/>
            </a:xfrm>
            <a:custGeom>
              <a:avLst/>
              <a:gdLst/>
              <a:ahLst/>
              <a:cxnLst/>
              <a:rect l="l" t="t" r="r" b="b"/>
              <a:pathLst>
                <a:path w="10120" h="10782" extrusionOk="0">
                  <a:moveTo>
                    <a:pt x="8681" y="0"/>
                  </a:moveTo>
                  <a:lnTo>
                    <a:pt x="1" y="5884"/>
                  </a:lnTo>
                  <a:lnTo>
                    <a:pt x="655" y="10781"/>
                  </a:lnTo>
                  <a:lnTo>
                    <a:pt x="10120" y="4799"/>
                  </a:lnTo>
                  <a:lnTo>
                    <a:pt x="86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58;p38">
              <a:extLst>
                <a:ext uri="{FF2B5EF4-FFF2-40B4-BE49-F238E27FC236}">
                  <a16:creationId xmlns:a16="http://schemas.microsoft.com/office/drawing/2014/main" id="{22986F64-4312-7048-AB13-E5B2B62A991B}"/>
                </a:ext>
              </a:extLst>
            </p:cNvPr>
            <p:cNvSpPr/>
            <p:nvPr/>
          </p:nvSpPr>
          <p:spPr>
            <a:xfrm>
              <a:off x="2660000" y="781425"/>
              <a:ext cx="37225" cy="64800"/>
            </a:xfrm>
            <a:custGeom>
              <a:avLst/>
              <a:gdLst/>
              <a:ahLst/>
              <a:cxnLst/>
              <a:rect l="l" t="t" r="r" b="b"/>
              <a:pathLst>
                <a:path w="1489" h="2592" extrusionOk="0">
                  <a:moveTo>
                    <a:pt x="735" y="1"/>
                  </a:moveTo>
                  <a:cubicBezTo>
                    <a:pt x="725" y="1"/>
                    <a:pt x="715" y="4"/>
                    <a:pt x="706" y="11"/>
                  </a:cubicBezTo>
                  <a:lnTo>
                    <a:pt x="24" y="509"/>
                  </a:lnTo>
                  <a:cubicBezTo>
                    <a:pt x="7" y="521"/>
                    <a:pt x="1" y="540"/>
                    <a:pt x="6" y="560"/>
                  </a:cubicBezTo>
                  <a:lnTo>
                    <a:pt x="554" y="2556"/>
                  </a:lnTo>
                  <a:cubicBezTo>
                    <a:pt x="561" y="2577"/>
                    <a:pt x="579" y="2591"/>
                    <a:pt x="600" y="2591"/>
                  </a:cubicBezTo>
                  <a:cubicBezTo>
                    <a:pt x="601" y="2591"/>
                    <a:pt x="602" y="2591"/>
                    <a:pt x="604" y="2591"/>
                  </a:cubicBezTo>
                  <a:cubicBezTo>
                    <a:pt x="607" y="2591"/>
                    <a:pt x="610" y="2591"/>
                    <a:pt x="612" y="2590"/>
                  </a:cubicBezTo>
                  <a:lnTo>
                    <a:pt x="1432" y="2383"/>
                  </a:lnTo>
                  <a:cubicBezTo>
                    <a:pt x="1488" y="2367"/>
                    <a:pt x="1473" y="2288"/>
                    <a:pt x="1421" y="2288"/>
                  </a:cubicBezTo>
                  <a:cubicBezTo>
                    <a:pt x="1417" y="2288"/>
                    <a:pt x="1412" y="2289"/>
                    <a:pt x="1408" y="2290"/>
                  </a:cubicBezTo>
                  <a:lnTo>
                    <a:pt x="634" y="2486"/>
                  </a:lnTo>
                  <a:lnTo>
                    <a:pt x="107" y="566"/>
                  </a:lnTo>
                  <a:lnTo>
                    <a:pt x="761" y="87"/>
                  </a:lnTo>
                  <a:cubicBezTo>
                    <a:pt x="803" y="57"/>
                    <a:pt x="774" y="1"/>
                    <a:pt x="735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59;p38">
              <a:extLst>
                <a:ext uri="{FF2B5EF4-FFF2-40B4-BE49-F238E27FC236}">
                  <a16:creationId xmlns:a16="http://schemas.microsoft.com/office/drawing/2014/main" id="{10042F0A-D840-851B-3E26-A27F6922916C}"/>
                </a:ext>
              </a:extLst>
            </p:cNvPr>
            <p:cNvSpPr/>
            <p:nvPr/>
          </p:nvSpPr>
          <p:spPr>
            <a:xfrm>
              <a:off x="2638975" y="810400"/>
              <a:ext cx="23675" cy="71750"/>
            </a:xfrm>
            <a:custGeom>
              <a:avLst/>
              <a:gdLst/>
              <a:ahLst/>
              <a:cxnLst/>
              <a:rect l="l" t="t" r="r" b="b"/>
              <a:pathLst>
                <a:path w="947" h="2870" extrusionOk="0">
                  <a:moveTo>
                    <a:pt x="59" y="1"/>
                  </a:moveTo>
                  <a:cubicBezTo>
                    <a:pt x="30" y="1"/>
                    <a:pt x="1" y="25"/>
                    <a:pt x="12" y="62"/>
                  </a:cubicBezTo>
                  <a:lnTo>
                    <a:pt x="847" y="2836"/>
                  </a:lnTo>
                  <a:cubicBezTo>
                    <a:pt x="853" y="2855"/>
                    <a:pt x="871" y="2869"/>
                    <a:pt x="893" y="2869"/>
                  </a:cubicBezTo>
                  <a:cubicBezTo>
                    <a:pt x="897" y="2869"/>
                    <a:pt x="902" y="2869"/>
                    <a:pt x="906" y="2868"/>
                  </a:cubicBezTo>
                  <a:cubicBezTo>
                    <a:pt x="932" y="2861"/>
                    <a:pt x="947" y="2834"/>
                    <a:pt x="939" y="2809"/>
                  </a:cubicBezTo>
                  <a:lnTo>
                    <a:pt x="104" y="35"/>
                  </a:lnTo>
                  <a:cubicBezTo>
                    <a:pt x="97" y="11"/>
                    <a:pt x="78" y="1"/>
                    <a:pt x="59" y="1"/>
                  </a:cubicBezTo>
                  <a:close/>
                </a:path>
              </a:pathLst>
            </a:custGeom>
            <a:solidFill>
              <a:srgbClr val="BC9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60;p38">
              <a:extLst>
                <a:ext uri="{FF2B5EF4-FFF2-40B4-BE49-F238E27FC236}">
                  <a16:creationId xmlns:a16="http://schemas.microsoft.com/office/drawing/2014/main" id="{751F29E4-5CAC-544F-92C9-B21E619815AD}"/>
                </a:ext>
              </a:extLst>
            </p:cNvPr>
            <p:cNvSpPr/>
            <p:nvPr/>
          </p:nvSpPr>
          <p:spPr>
            <a:xfrm>
              <a:off x="2624050" y="807050"/>
              <a:ext cx="25975" cy="83450"/>
            </a:xfrm>
            <a:custGeom>
              <a:avLst/>
              <a:gdLst/>
              <a:ahLst/>
              <a:cxnLst/>
              <a:rect l="l" t="t" r="r" b="b"/>
              <a:pathLst>
                <a:path w="1039" h="3338" extrusionOk="0">
                  <a:moveTo>
                    <a:pt x="58" y="0"/>
                  </a:moveTo>
                  <a:cubicBezTo>
                    <a:pt x="30" y="0"/>
                    <a:pt x="1" y="25"/>
                    <a:pt x="11" y="62"/>
                  </a:cubicBezTo>
                  <a:lnTo>
                    <a:pt x="940" y="3302"/>
                  </a:lnTo>
                  <a:cubicBezTo>
                    <a:pt x="945" y="3323"/>
                    <a:pt x="964" y="3337"/>
                    <a:pt x="985" y="3337"/>
                  </a:cubicBezTo>
                  <a:cubicBezTo>
                    <a:pt x="989" y="3337"/>
                    <a:pt x="993" y="3336"/>
                    <a:pt x="998" y="3335"/>
                  </a:cubicBezTo>
                  <a:cubicBezTo>
                    <a:pt x="1023" y="3329"/>
                    <a:pt x="1038" y="3302"/>
                    <a:pt x="1031" y="3276"/>
                  </a:cubicBezTo>
                  <a:lnTo>
                    <a:pt x="103" y="36"/>
                  </a:lnTo>
                  <a:cubicBezTo>
                    <a:pt x="96" y="11"/>
                    <a:pt x="77" y="0"/>
                    <a:pt x="58" y="0"/>
                  </a:cubicBezTo>
                  <a:close/>
                </a:path>
              </a:pathLst>
            </a:custGeom>
            <a:solidFill>
              <a:srgbClr val="BC9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61;p38">
              <a:extLst>
                <a:ext uri="{FF2B5EF4-FFF2-40B4-BE49-F238E27FC236}">
                  <a16:creationId xmlns:a16="http://schemas.microsoft.com/office/drawing/2014/main" id="{7399C238-4B6A-4D0D-1E6E-654C33DC6E93}"/>
                </a:ext>
              </a:extLst>
            </p:cNvPr>
            <p:cNvSpPr/>
            <p:nvPr/>
          </p:nvSpPr>
          <p:spPr>
            <a:xfrm>
              <a:off x="2610975" y="814375"/>
              <a:ext cx="25725" cy="82675"/>
            </a:xfrm>
            <a:custGeom>
              <a:avLst/>
              <a:gdLst/>
              <a:ahLst/>
              <a:cxnLst/>
              <a:rect l="l" t="t" r="r" b="b"/>
              <a:pathLst>
                <a:path w="1029" h="3307" extrusionOk="0">
                  <a:moveTo>
                    <a:pt x="54" y="1"/>
                  </a:moveTo>
                  <a:cubicBezTo>
                    <a:pt x="50" y="1"/>
                    <a:pt x="45" y="1"/>
                    <a:pt x="41" y="3"/>
                  </a:cubicBezTo>
                  <a:cubicBezTo>
                    <a:pt x="15" y="10"/>
                    <a:pt x="0" y="36"/>
                    <a:pt x="8" y="61"/>
                  </a:cubicBezTo>
                  <a:lnTo>
                    <a:pt x="929" y="3272"/>
                  </a:lnTo>
                  <a:cubicBezTo>
                    <a:pt x="936" y="3292"/>
                    <a:pt x="954" y="3306"/>
                    <a:pt x="975" y="3306"/>
                  </a:cubicBezTo>
                  <a:cubicBezTo>
                    <a:pt x="979" y="3306"/>
                    <a:pt x="985" y="3306"/>
                    <a:pt x="988" y="3305"/>
                  </a:cubicBezTo>
                  <a:cubicBezTo>
                    <a:pt x="1014" y="3298"/>
                    <a:pt x="1029" y="3271"/>
                    <a:pt x="1021" y="3245"/>
                  </a:cubicBezTo>
                  <a:lnTo>
                    <a:pt x="100" y="35"/>
                  </a:lnTo>
                  <a:cubicBezTo>
                    <a:pt x="93" y="15"/>
                    <a:pt x="75" y="1"/>
                    <a:pt x="54" y="1"/>
                  </a:cubicBezTo>
                  <a:close/>
                </a:path>
              </a:pathLst>
            </a:custGeom>
            <a:solidFill>
              <a:srgbClr val="BC9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62;p38">
              <a:extLst>
                <a:ext uri="{FF2B5EF4-FFF2-40B4-BE49-F238E27FC236}">
                  <a16:creationId xmlns:a16="http://schemas.microsoft.com/office/drawing/2014/main" id="{27E8CC16-CFA2-9DA7-242F-0FDEDD427E4E}"/>
                </a:ext>
              </a:extLst>
            </p:cNvPr>
            <p:cNvSpPr/>
            <p:nvPr/>
          </p:nvSpPr>
          <p:spPr>
            <a:xfrm>
              <a:off x="2599575" y="822650"/>
              <a:ext cx="25350" cy="82025"/>
            </a:xfrm>
            <a:custGeom>
              <a:avLst/>
              <a:gdLst/>
              <a:ahLst/>
              <a:cxnLst/>
              <a:rect l="l" t="t" r="r" b="b"/>
              <a:pathLst>
                <a:path w="1014" h="3281" extrusionOk="0">
                  <a:moveTo>
                    <a:pt x="60" y="0"/>
                  </a:moveTo>
                  <a:cubicBezTo>
                    <a:pt x="30" y="0"/>
                    <a:pt x="0" y="25"/>
                    <a:pt x="12" y="63"/>
                  </a:cubicBezTo>
                  <a:lnTo>
                    <a:pt x="915" y="3246"/>
                  </a:lnTo>
                  <a:cubicBezTo>
                    <a:pt x="920" y="3267"/>
                    <a:pt x="939" y="3281"/>
                    <a:pt x="961" y="3281"/>
                  </a:cubicBezTo>
                  <a:cubicBezTo>
                    <a:pt x="965" y="3281"/>
                    <a:pt x="969" y="3280"/>
                    <a:pt x="974" y="3279"/>
                  </a:cubicBezTo>
                  <a:cubicBezTo>
                    <a:pt x="999" y="3272"/>
                    <a:pt x="1013" y="3245"/>
                    <a:pt x="1007" y="3220"/>
                  </a:cubicBezTo>
                  <a:lnTo>
                    <a:pt x="105" y="37"/>
                  </a:lnTo>
                  <a:cubicBezTo>
                    <a:pt x="98" y="11"/>
                    <a:pt x="79" y="0"/>
                    <a:pt x="60" y="0"/>
                  </a:cubicBezTo>
                  <a:close/>
                </a:path>
              </a:pathLst>
            </a:custGeom>
            <a:solidFill>
              <a:srgbClr val="BC9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63;p38">
              <a:extLst>
                <a:ext uri="{FF2B5EF4-FFF2-40B4-BE49-F238E27FC236}">
                  <a16:creationId xmlns:a16="http://schemas.microsoft.com/office/drawing/2014/main" id="{F91F2EEF-3C4A-78D5-0EBE-BB442418FBC6}"/>
                </a:ext>
              </a:extLst>
            </p:cNvPr>
            <p:cNvSpPr/>
            <p:nvPr/>
          </p:nvSpPr>
          <p:spPr>
            <a:xfrm>
              <a:off x="2586600" y="831300"/>
              <a:ext cx="25550" cy="81250"/>
            </a:xfrm>
            <a:custGeom>
              <a:avLst/>
              <a:gdLst/>
              <a:ahLst/>
              <a:cxnLst/>
              <a:rect l="l" t="t" r="r" b="b"/>
              <a:pathLst>
                <a:path w="1022" h="3250" extrusionOk="0">
                  <a:moveTo>
                    <a:pt x="56" y="0"/>
                  </a:moveTo>
                  <a:cubicBezTo>
                    <a:pt x="29" y="0"/>
                    <a:pt x="1" y="23"/>
                    <a:pt x="8" y="59"/>
                  </a:cubicBezTo>
                  <a:lnTo>
                    <a:pt x="923" y="3215"/>
                  </a:lnTo>
                  <a:cubicBezTo>
                    <a:pt x="928" y="3235"/>
                    <a:pt x="946" y="3249"/>
                    <a:pt x="967" y="3249"/>
                  </a:cubicBezTo>
                  <a:cubicBezTo>
                    <a:pt x="967" y="3249"/>
                    <a:pt x="968" y="3249"/>
                    <a:pt x="969" y="3249"/>
                  </a:cubicBezTo>
                  <a:cubicBezTo>
                    <a:pt x="973" y="3249"/>
                    <a:pt x="978" y="3249"/>
                    <a:pt x="982" y="3248"/>
                  </a:cubicBezTo>
                  <a:cubicBezTo>
                    <a:pt x="1007" y="3240"/>
                    <a:pt x="1021" y="3214"/>
                    <a:pt x="1015" y="3188"/>
                  </a:cubicBezTo>
                  <a:lnTo>
                    <a:pt x="100" y="33"/>
                  </a:lnTo>
                  <a:cubicBezTo>
                    <a:pt x="92" y="10"/>
                    <a:pt x="74" y="0"/>
                    <a:pt x="56" y="0"/>
                  </a:cubicBezTo>
                  <a:close/>
                </a:path>
              </a:pathLst>
            </a:custGeom>
            <a:solidFill>
              <a:srgbClr val="BC9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64;p38">
              <a:extLst>
                <a:ext uri="{FF2B5EF4-FFF2-40B4-BE49-F238E27FC236}">
                  <a16:creationId xmlns:a16="http://schemas.microsoft.com/office/drawing/2014/main" id="{3C551909-F31B-92DF-B7AA-8CE0344B53B8}"/>
                </a:ext>
              </a:extLst>
            </p:cNvPr>
            <p:cNvSpPr/>
            <p:nvPr/>
          </p:nvSpPr>
          <p:spPr>
            <a:xfrm>
              <a:off x="2395150" y="826350"/>
              <a:ext cx="178525" cy="18700"/>
            </a:xfrm>
            <a:custGeom>
              <a:avLst/>
              <a:gdLst/>
              <a:ahLst/>
              <a:cxnLst/>
              <a:rect l="l" t="t" r="r" b="b"/>
              <a:pathLst>
                <a:path w="7141" h="748" extrusionOk="0">
                  <a:moveTo>
                    <a:pt x="6869" y="1"/>
                  </a:moveTo>
                  <a:lnTo>
                    <a:pt x="0" y="461"/>
                  </a:lnTo>
                  <a:lnTo>
                    <a:pt x="20" y="747"/>
                  </a:lnTo>
                  <a:lnTo>
                    <a:pt x="6887" y="285"/>
                  </a:lnTo>
                  <a:lnTo>
                    <a:pt x="7140" y="110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65;p38">
              <a:extLst>
                <a:ext uri="{FF2B5EF4-FFF2-40B4-BE49-F238E27FC236}">
                  <a16:creationId xmlns:a16="http://schemas.microsoft.com/office/drawing/2014/main" id="{50814655-B735-CC97-E26F-5FE2B38EFCC1}"/>
                </a:ext>
              </a:extLst>
            </p:cNvPr>
            <p:cNvSpPr/>
            <p:nvPr/>
          </p:nvSpPr>
          <p:spPr>
            <a:xfrm>
              <a:off x="2137850" y="815950"/>
              <a:ext cx="403025" cy="200500"/>
            </a:xfrm>
            <a:custGeom>
              <a:avLst/>
              <a:gdLst/>
              <a:ahLst/>
              <a:cxnLst/>
              <a:rect l="l" t="t" r="r" b="b"/>
              <a:pathLst>
                <a:path w="16121" h="8020" extrusionOk="0">
                  <a:moveTo>
                    <a:pt x="15715" y="1"/>
                  </a:moveTo>
                  <a:cubicBezTo>
                    <a:pt x="15310" y="1"/>
                    <a:pt x="13433" y="525"/>
                    <a:pt x="12782" y="1177"/>
                  </a:cubicBezTo>
                  <a:cubicBezTo>
                    <a:pt x="12130" y="1829"/>
                    <a:pt x="11638" y="2862"/>
                    <a:pt x="10206" y="3491"/>
                  </a:cubicBezTo>
                  <a:cubicBezTo>
                    <a:pt x="9255" y="3910"/>
                    <a:pt x="7060" y="4135"/>
                    <a:pt x="5387" y="4135"/>
                  </a:cubicBezTo>
                  <a:cubicBezTo>
                    <a:pt x="4544" y="4135"/>
                    <a:pt x="3833" y="4078"/>
                    <a:pt x="3482" y="3959"/>
                  </a:cubicBezTo>
                  <a:cubicBezTo>
                    <a:pt x="2289" y="4230"/>
                    <a:pt x="986" y="4706"/>
                    <a:pt x="0" y="5125"/>
                  </a:cubicBezTo>
                  <a:cubicBezTo>
                    <a:pt x="0" y="6339"/>
                    <a:pt x="509" y="7599"/>
                    <a:pt x="1558" y="7981"/>
                  </a:cubicBezTo>
                  <a:cubicBezTo>
                    <a:pt x="1629" y="8007"/>
                    <a:pt x="1721" y="8019"/>
                    <a:pt x="1831" y="8019"/>
                  </a:cubicBezTo>
                  <a:cubicBezTo>
                    <a:pt x="3329" y="8019"/>
                    <a:pt x="8164" y="5756"/>
                    <a:pt x="10540" y="5556"/>
                  </a:cubicBezTo>
                  <a:cubicBezTo>
                    <a:pt x="13092" y="5342"/>
                    <a:pt x="13311" y="4463"/>
                    <a:pt x="13640" y="4135"/>
                  </a:cubicBezTo>
                  <a:cubicBezTo>
                    <a:pt x="13969" y="3805"/>
                    <a:pt x="14470" y="3456"/>
                    <a:pt x="14803" y="3323"/>
                  </a:cubicBezTo>
                  <a:cubicBezTo>
                    <a:pt x="15137" y="3189"/>
                    <a:pt x="15549" y="3195"/>
                    <a:pt x="15549" y="2754"/>
                  </a:cubicBezTo>
                  <a:cubicBezTo>
                    <a:pt x="15668" y="2627"/>
                    <a:pt x="15718" y="2346"/>
                    <a:pt x="15608" y="2236"/>
                  </a:cubicBezTo>
                  <a:cubicBezTo>
                    <a:pt x="15751" y="2158"/>
                    <a:pt x="15825" y="1906"/>
                    <a:pt x="15668" y="1749"/>
                  </a:cubicBezTo>
                  <a:cubicBezTo>
                    <a:pt x="15704" y="1229"/>
                    <a:pt x="15012" y="1217"/>
                    <a:pt x="13939" y="1217"/>
                  </a:cubicBezTo>
                  <a:cubicBezTo>
                    <a:pt x="14382" y="950"/>
                    <a:pt x="14967" y="669"/>
                    <a:pt x="15358" y="525"/>
                  </a:cubicBezTo>
                  <a:cubicBezTo>
                    <a:pt x="15811" y="359"/>
                    <a:pt x="16121" y="1"/>
                    <a:pt x="15715" y="1"/>
                  </a:cubicBezTo>
                  <a:close/>
                </a:path>
              </a:pathLst>
            </a:custGeom>
            <a:solidFill>
              <a:srgbClr val="FF98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66;p38">
              <a:extLst>
                <a:ext uri="{FF2B5EF4-FFF2-40B4-BE49-F238E27FC236}">
                  <a16:creationId xmlns:a16="http://schemas.microsoft.com/office/drawing/2014/main" id="{624EAF7A-1889-8519-06A6-16A5E61033CB}"/>
                </a:ext>
              </a:extLst>
            </p:cNvPr>
            <p:cNvSpPr/>
            <p:nvPr/>
          </p:nvSpPr>
          <p:spPr>
            <a:xfrm>
              <a:off x="2482150" y="855625"/>
              <a:ext cx="48750" cy="5275"/>
            </a:xfrm>
            <a:custGeom>
              <a:avLst/>
              <a:gdLst/>
              <a:ahLst/>
              <a:cxnLst/>
              <a:rect l="l" t="t" r="r" b="b"/>
              <a:pathLst>
                <a:path w="1950" h="211" extrusionOk="0">
                  <a:moveTo>
                    <a:pt x="1013" y="1"/>
                  </a:moveTo>
                  <a:cubicBezTo>
                    <a:pt x="739" y="1"/>
                    <a:pt x="415" y="29"/>
                    <a:pt x="57" y="115"/>
                  </a:cubicBezTo>
                  <a:cubicBezTo>
                    <a:pt x="1" y="129"/>
                    <a:pt x="11" y="210"/>
                    <a:pt x="67" y="210"/>
                  </a:cubicBezTo>
                  <a:cubicBezTo>
                    <a:pt x="71" y="210"/>
                    <a:pt x="75" y="209"/>
                    <a:pt x="78" y="209"/>
                  </a:cubicBezTo>
                  <a:cubicBezTo>
                    <a:pt x="424" y="126"/>
                    <a:pt x="740" y="98"/>
                    <a:pt x="1008" y="98"/>
                  </a:cubicBezTo>
                  <a:cubicBezTo>
                    <a:pt x="1536" y="98"/>
                    <a:pt x="1875" y="207"/>
                    <a:pt x="1880" y="208"/>
                  </a:cubicBezTo>
                  <a:cubicBezTo>
                    <a:pt x="1885" y="209"/>
                    <a:pt x="1890" y="210"/>
                    <a:pt x="1895" y="210"/>
                  </a:cubicBezTo>
                  <a:cubicBezTo>
                    <a:pt x="1915" y="210"/>
                    <a:pt x="1934" y="198"/>
                    <a:pt x="1940" y="177"/>
                  </a:cubicBezTo>
                  <a:cubicBezTo>
                    <a:pt x="1949" y="152"/>
                    <a:pt x="1936" y="125"/>
                    <a:pt x="1911" y="117"/>
                  </a:cubicBezTo>
                  <a:cubicBezTo>
                    <a:pt x="1889" y="110"/>
                    <a:pt x="1548" y="1"/>
                    <a:pt x="1013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67;p38">
              <a:extLst>
                <a:ext uri="{FF2B5EF4-FFF2-40B4-BE49-F238E27FC236}">
                  <a16:creationId xmlns:a16="http://schemas.microsoft.com/office/drawing/2014/main" id="{A0574DFE-F4A0-5680-89A2-FAA33FBA25E7}"/>
                </a:ext>
              </a:extLst>
            </p:cNvPr>
            <p:cNvSpPr/>
            <p:nvPr/>
          </p:nvSpPr>
          <p:spPr>
            <a:xfrm>
              <a:off x="2485575" y="870450"/>
              <a:ext cx="43700" cy="5750"/>
            </a:xfrm>
            <a:custGeom>
              <a:avLst/>
              <a:gdLst/>
              <a:ahLst/>
              <a:cxnLst/>
              <a:rect l="l" t="t" r="r" b="b"/>
              <a:pathLst>
                <a:path w="1748" h="230" extrusionOk="0">
                  <a:moveTo>
                    <a:pt x="1372" y="0"/>
                  </a:moveTo>
                  <a:cubicBezTo>
                    <a:pt x="1050" y="0"/>
                    <a:pt x="539" y="22"/>
                    <a:pt x="55" y="134"/>
                  </a:cubicBezTo>
                  <a:cubicBezTo>
                    <a:pt x="0" y="148"/>
                    <a:pt x="9" y="228"/>
                    <a:pt x="66" y="229"/>
                  </a:cubicBezTo>
                  <a:cubicBezTo>
                    <a:pt x="69" y="229"/>
                    <a:pt x="72" y="228"/>
                    <a:pt x="77" y="228"/>
                  </a:cubicBezTo>
                  <a:cubicBezTo>
                    <a:pt x="556" y="117"/>
                    <a:pt x="1062" y="96"/>
                    <a:pt x="1379" y="96"/>
                  </a:cubicBezTo>
                  <a:cubicBezTo>
                    <a:pt x="1571" y="96"/>
                    <a:pt x="1693" y="104"/>
                    <a:pt x="1696" y="104"/>
                  </a:cubicBezTo>
                  <a:cubicBezTo>
                    <a:pt x="1698" y="104"/>
                    <a:pt x="1699" y="104"/>
                    <a:pt x="1700" y="104"/>
                  </a:cubicBezTo>
                  <a:cubicBezTo>
                    <a:pt x="1725" y="104"/>
                    <a:pt x="1746" y="84"/>
                    <a:pt x="1747" y="59"/>
                  </a:cubicBezTo>
                  <a:cubicBezTo>
                    <a:pt x="1748" y="33"/>
                    <a:pt x="1729" y="11"/>
                    <a:pt x="1703" y="9"/>
                  </a:cubicBezTo>
                  <a:cubicBezTo>
                    <a:pt x="1699" y="9"/>
                    <a:pt x="1572" y="0"/>
                    <a:pt x="1372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68;p38">
              <a:extLst>
                <a:ext uri="{FF2B5EF4-FFF2-40B4-BE49-F238E27FC236}">
                  <a16:creationId xmlns:a16="http://schemas.microsoft.com/office/drawing/2014/main" id="{148A65AC-1D56-EC57-40EB-9B6BD0731D7C}"/>
                </a:ext>
              </a:extLst>
            </p:cNvPr>
            <p:cNvSpPr/>
            <p:nvPr/>
          </p:nvSpPr>
          <p:spPr>
            <a:xfrm>
              <a:off x="2487900" y="883625"/>
              <a:ext cx="40275" cy="6875"/>
            </a:xfrm>
            <a:custGeom>
              <a:avLst/>
              <a:gdLst/>
              <a:ahLst/>
              <a:cxnLst/>
              <a:rect l="l" t="t" r="r" b="b"/>
              <a:pathLst>
                <a:path w="1611" h="275" extrusionOk="0">
                  <a:moveTo>
                    <a:pt x="1548" y="0"/>
                  </a:moveTo>
                  <a:cubicBezTo>
                    <a:pt x="1547" y="0"/>
                    <a:pt x="1547" y="0"/>
                    <a:pt x="1547" y="0"/>
                  </a:cubicBezTo>
                  <a:lnTo>
                    <a:pt x="1546" y="0"/>
                  </a:lnTo>
                  <a:cubicBezTo>
                    <a:pt x="1539" y="0"/>
                    <a:pt x="919" y="13"/>
                    <a:pt x="43" y="179"/>
                  </a:cubicBezTo>
                  <a:cubicBezTo>
                    <a:pt x="18" y="185"/>
                    <a:pt x="0" y="210"/>
                    <a:pt x="6" y="235"/>
                  </a:cubicBezTo>
                  <a:cubicBezTo>
                    <a:pt x="9" y="258"/>
                    <a:pt x="30" y="274"/>
                    <a:pt x="52" y="274"/>
                  </a:cubicBezTo>
                  <a:cubicBezTo>
                    <a:pt x="55" y="274"/>
                    <a:pt x="58" y="273"/>
                    <a:pt x="60" y="273"/>
                  </a:cubicBezTo>
                  <a:cubicBezTo>
                    <a:pt x="929" y="110"/>
                    <a:pt x="1541" y="95"/>
                    <a:pt x="1548" y="95"/>
                  </a:cubicBezTo>
                  <a:cubicBezTo>
                    <a:pt x="1611" y="95"/>
                    <a:pt x="1610" y="0"/>
                    <a:pt x="1548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69;p38">
              <a:extLst>
                <a:ext uri="{FF2B5EF4-FFF2-40B4-BE49-F238E27FC236}">
                  <a16:creationId xmlns:a16="http://schemas.microsoft.com/office/drawing/2014/main" id="{17E05BF4-3808-2F19-41E7-BBF913CAF7F6}"/>
                </a:ext>
              </a:extLst>
            </p:cNvPr>
            <p:cNvSpPr/>
            <p:nvPr/>
          </p:nvSpPr>
          <p:spPr>
            <a:xfrm>
              <a:off x="2558100" y="907350"/>
              <a:ext cx="77575" cy="78900"/>
            </a:xfrm>
            <a:custGeom>
              <a:avLst/>
              <a:gdLst/>
              <a:ahLst/>
              <a:cxnLst/>
              <a:rect l="l" t="t" r="r" b="b"/>
              <a:pathLst>
                <a:path w="3103" h="3156" extrusionOk="0">
                  <a:moveTo>
                    <a:pt x="1670" y="1"/>
                  </a:moveTo>
                  <a:cubicBezTo>
                    <a:pt x="1645" y="1"/>
                    <a:pt x="1622" y="6"/>
                    <a:pt x="1600" y="17"/>
                  </a:cubicBezTo>
                  <a:cubicBezTo>
                    <a:pt x="1489" y="75"/>
                    <a:pt x="1534" y="325"/>
                    <a:pt x="1693" y="654"/>
                  </a:cubicBezTo>
                  <a:lnTo>
                    <a:pt x="1693" y="654"/>
                  </a:lnTo>
                  <a:cubicBezTo>
                    <a:pt x="1642" y="584"/>
                    <a:pt x="1305" y="155"/>
                    <a:pt x="1061" y="155"/>
                  </a:cubicBezTo>
                  <a:cubicBezTo>
                    <a:pt x="1020" y="155"/>
                    <a:pt x="982" y="167"/>
                    <a:pt x="949" y="194"/>
                  </a:cubicBezTo>
                  <a:cubicBezTo>
                    <a:pt x="730" y="371"/>
                    <a:pt x="952" y="608"/>
                    <a:pt x="1146" y="1012"/>
                  </a:cubicBezTo>
                  <a:cubicBezTo>
                    <a:pt x="924" y="789"/>
                    <a:pt x="715" y="505"/>
                    <a:pt x="497" y="505"/>
                  </a:cubicBezTo>
                  <a:cubicBezTo>
                    <a:pt x="450" y="505"/>
                    <a:pt x="403" y="518"/>
                    <a:pt x="355" y="548"/>
                  </a:cubicBezTo>
                  <a:cubicBezTo>
                    <a:pt x="177" y="658"/>
                    <a:pt x="389" y="1075"/>
                    <a:pt x="546" y="1368"/>
                  </a:cubicBezTo>
                  <a:cubicBezTo>
                    <a:pt x="398" y="1221"/>
                    <a:pt x="285" y="1161"/>
                    <a:pt x="204" y="1161"/>
                  </a:cubicBezTo>
                  <a:cubicBezTo>
                    <a:pt x="20" y="1161"/>
                    <a:pt x="0" y="1468"/>
                    <a:pt x="121" y="1766"/>
                  </a:cubicBezTo>
                  <a:cubicBezTo>
                    <a:pt x="296" y="2195"/>
                    <a:pt x="574" y="2712"/>
                    <a:pt x="1067" y="3030"/>
                  </a:cubicBezTo>
                  <a:cubicBezTo>
                    <a:pt x="1205" y="3119"/>
                    <a:pt x="1311" y="3156"/>
                    <a:pt x="1401" y="3156"/>
                  </a:cubicBezTo>
                  <a:cubicBezTo>
                    <a:pt x="1633" y="3156"/>
                    <a:pt x="1762" y="2912"/>
                    <a:pt x="2076" y="2672"/>
                  </a:cubicBezTo>
                  <a:cubicBezTo>
                    <a:pt x="2532" y="2325"/>
                    <a:pt x="3102" y="1900"/>
                    <a:pt x="2711" y="1199"/>
                  </a:cubicBezTo>
                  <a:cubicBezTo>
                    <a:pt x="2542" y="816"/>
                    <a:pt x="1980" y="1"/>
                    <a:pt x="1670" y="1"/>
                  </a:cubicBezTo>
                  <a:close/>
                </a:path>
              </a:pathLst>
            </a:custGeom>
            <a:solidFill>
              <a:srgbClr val="FF98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70;p38">
              <a:extLst>
                <a:ext uri="{FF2B5EF4-FFF2-40B4-BE49-F238E27FC236}">
                  <a16:creationId xmlns:a16="http://schemas.microsoft.com/office/drawing/2014/main" id="{97C61BD8-932B-08B1-F3DB-FD015B576F6A}"/>
                </a:ext>
              </a:extLst>
            </p:cNvPr>
            <p:cNvSpPr/>
            <p:nvPr/>
          </p:nvSpPr>
          <p:spPr>
            <a:xfrm>
              <a:off x="2598900" y="922625"/>
              <a:ext cx="20250" cy="27075"/>
            </a:xfrm>
            <a:custGeom>
              <a:avLst/>
              <a:gdLst/>
              <a:ahLst/>
              <a:cxnLst/>
              <a:rect l="l" t="t" r="r" b="b"/>
              <a:pathLst>
                <a:path w="810" h="1083" extrusionOk="0">
                  <a:moveTo>
                    <a:pt x="66" y="0"/>
                  </a:moveTo>
                  <a:cubicBezTo>
                    <a:pt x="32" y="0"/>
                    <a:pt x="1" y="36"/>
                    <a:pt x="24" y="74"/>
                  </a:cubicBezTo>
                  <a:cubicBezTo>
                    <a:pt x="27" y="79"/>
                    <a:pt x="371" y="597"/>
                    <a:pt x="718" y="1063"/>
                  </a:cubicBezTo>
                  <a:cubicBezTo>
                    <a:pt x="727" y="1075"/>
                    <a:pt x="741" y="1083"/>
                    <a:pt x="756" y="1083"/>
                  </a:cubicBezTo>
                  <a:cubicBezTo>
                    <a:pt x="766" y="1083"/>
                    <a:pt x="776" y="1079"/>
                    <a:pt x="785" y="1073"/>
                  </a:cubicBezTo>
                  <a:cubicBezTo>
                    <a:pt x="805" y="1057"/>
                    <a:pt x="810" y="1027"/>
                    <a:pt x="795" y="1006"/>
                  </a:cubicBezTo>
                  <a:cubicBezTo>
                    <a:pt x="450" y="542"/>
                    <a:pt x="107" y="26"/>
                    <a:pt x="104" y="21"/>
                  </a:cubicBezTo>
                  <a:cubicBezTo>
                    <a:pt x="93" y="6"/>
                    <a:pt x="79" y="0"/>
                    <a:pt x="66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71;p38">
              <a:extLst>
                <a:ext uri="{FF2B5EF4-FFF2-40B4-BE49-F238E27FC236}">
                  <a16:creationId xmlns:a16="http://schemas.microsoft.com/office/drawing/2014/main" id="{94F34E3F-123A-D8F3-433E-CEDB71749E56}"/>
                </a:ext>
              </a:extLst>
            </p:cNvPr>
            <p:cNvSpPr/>
            <p:nvPr/>
          </p:nvSpPr>
          <p:spPr>
            <a:xfrm>
              <a:off x="2585400" y="931425"/>
              <a:ext cx="20025" cy="28025"/>
            </a:xfrm>
            <a:custGeom>
              <a:avLst/>
              <a:gdLst/>
              <a:ahLst/>
              <a:cxnLst/>
              <a:rect l="l" t="t" r="r" b="b"/>
              <a:pathLst>
                <a:path w="801" h="1121" extrusionOk="0">
                  <a:moveTo>
                    <a:pt x="55" y="0"/>
                  </a:moveTo>
                  <a:cubicBezTo>
                    <a:pt x="46" y="0"/>
                    <a:pt x="36" y="3"/>
                    <a:pt x="27" y="9"/>
                  </a:cubicBezTo>
                  <a:cubicBezTo>
                    <a:pt x="5" y="25"/>
                    <a:pt x="1" y="54"/>
                    <a:pt x="16" y="76"/>
                  </a:cubicBezTo>
                  <a:cubicBezTo>
                    <a:pt x="20" y="82"/>
                    <a:pt x="494" y="746"/>
                    <a:pt x="706" y="1097"/>
                  </a:cubicBezTo>
                  <a:cubicBezTo>
                    <a:pt x="713" y="1112"/>
                    <a:pt x="730" y="1120"/>
                    <a:pt x="746" y="1120"/>
                  </a:cubicBezTo>
                  <a:cubicBezTo>
                    <a:pt x="755" y="1120"/>
                    <a:pt x="764" y="1118"/>
                    <a:pt x="771" y="1114"/>
                  </a:cubicBezTo>
                  <a:cubicBezTo>
                    <a:pt x="793" y="1101"/>
                    <a:pt x="801" y="1071"/>
                    <a:pt x="788" y="1048"/>
                  </a:cubicBezTo>
                  <a:cubicBezTo>
                    <a:pt x="574" y="694"/>
                    <a:pt x="98" y="27"/>
                    <a:pt x="94" y="20"/>
                  </a:cubicBezTo>
                  <a:cubicBezTo>
                    <a:pt x="84" y="7"/>
                    <a:pt x="70" y="0"/>
                    <a:pt x="55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72;p38">
              <a:extLst>
                <a:ext uri="{FF2B5EF4-FFF2-40B4-BE49-F238E27FC236}">
                  <a16:creationId xmlns:a16="http://schemas.microsoft.com/office/drawing/2014/main" id="{E23BF6CA-E006-0105-1356-81FA7A253E70}"/>
                </a:ext>
              </a:extLst>
            </p:cNvPr>
            <p:cNvSpPr/>
            <p:nvPr/>
          </p:nvSpPr>
          <p:spPr>
            <a:xfrm>
              <a:off x="2570100" y="940325"/>
              <a:ext cx="20400" cy="26500"/>
            </a:xfrm>
            <a:custGeom>
              <a:avLst/>
              <a:gdLst/>
              <a:ahLst/>
              <a:cxnLst/>
              <a:rect l="l" t="t" r="r" b="b"/>
              <a:pathLst>
                <a:path w="816" h="1060" extrusionOk="0">
                  <a:moveTo>
                    <a:pt x="66" y="1"/>
                  </a:moveTo>
                  <a:cubicBezTo>
                    <a:pt x="33" y="1"/>
                    <a:pt x="0" y="39"/>
                    <a:pt x="27" y="77"/>
                  </a:cubicBezTo>
                  <a:cubicBezTo>
                    <a:pt x="30" y="82"/>
                    <a:pt x="464" y="709"/>
                    <a:pt x="716" y="1039"/>
                  </a:cubicBezTo>
                  <a:cubicBezTo>
                    <a:pt x="725" y="1051"/>
                    <a:pt x="739" y="1059"/>
                    <a:pt x="755" y="1059"/>
                  </a:cubicBezTo>
                  <a:cubicBezTo>
                    <a:pt x="794" y="1058"/>
                    <a:pt x="816" y="1013"/>
                    <a:pt x="792" y="982"/>
                  </a:cubicBezTo>
                  <a:cubicBezTo>
                    <a:pt x="541" y="653"/>
                    <a:pt x="109" y="28"/>
                    <a:pt x="104" y="22"/>
                  </a:cubicBezTo>
                  <a:cubicBezTo>
                    <a:pt x="94" y="7"/>
                    <a:pt x="80" y="1"/>
                    <a:pt x="66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תיבת טקסט 59">
            <a:extLst>
              <a:ext uri="{FF2B5EF4-FFF2-40B4-BE49-F238E27FC236}">
                <a16:creationId xmlns:a16="http://schemas.microsoft.com/office/drawing/2014/main" id="{6BD8B7A0-6C47-A36F-18A6-46F2D33D971F}"/>
              </a:ext>
            </a:extLst>
          </p:cNvPr>
          <p:cNvSpPr txBox="1"/>
          <p:nvPr/>
        </p:nvSpPr>
        <p:spPr>
          <a:xfrm>
            <a:off x="2984602" y="1813125"/>
            <a:ext cx="56722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ClrTx/>
              <a:buFont typeface="Arial" panose="020B0604020202020204" pitchFamily="34" charset="0"/>
              <a:buChar char="•"/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נרמול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– מכיוון שכל אחד מהפיצ'רים נמדד על פני טווח ערכים שונים, יש צורך לנרמל את כל הערכים כך שינועו על אותה הסקאלה. (נעשה ע"י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StandardScaler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285750" indent="-285750" algn="r" rtl="1">
              <a:buClrTx/>
              <a:buFont typeface="Arial" panose="020B0604020202020204" pitchFamily="34" charset="0"/>
              <a:buChar char="•"/>
            </a:pPr>
            <a:endParaRPr lang="he-IL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 rtl="1">
              <a:buClrTx/>
            </a:pPr>
            <a:endParaRPr lang="he-IL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r" rtl="1">
              <a:buClrTx/>
              <a:buFont typeface="Arial" panose="020B0604020202020204" pitchFamily="34" charset="0"/>
              <a:buChar char="•"/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איזון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– כפי שניתן לראות בתרשים, עמודת התוצאה(יש\אין סכרת) איננה מאוזנת. עם בעיה מסוג זה יש כמה דרכים להתמודד ("זריקה" של דאטה מהקבוצה הגדולה יותר,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Under/Over sampling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ועוד)</a:t>
            </a:r>
            <a:b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בחרנו להשתמש ב </a:t>
            </a:r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SMOTE -Synthetic Minority Over-sampling Technique </a:t>
            </a: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 בה מייצרים בצורה סינטטית דגימות נוספות, שונות במעט מהדגימות הקיימות, עבור הדאטה שנמצא במיעוט.</a:t>
            </a:r>
          </a:p>
          <a:p>
            <a:pPr algn="r" rtl="1">
              <a:buClrTx/>
              <a:buFontTx/>
              <a:buNone/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he-IL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 algn="r" rtl="1">
              <a:buClrTx/>
              <a:buFont typeface="Arial" panose="020B0604020202020204" pitchFamily="34" charset="0"/>
              <a:buChar char="•"/>
            </a:pP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2" descr="Normalization - Free computer icons">
            <a:extLst>
              <a:ext uri="{FF2B5EF4-FFF2-40B4-BE49-F238E27FC236}">
                <a16:creationId xmlns:a16="http://schemas.microsoft.com/office/drawing/2014/main" id="{1CF1B799-E50D-6406-61EE-3C0EFED83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046" y="1718159"/>
            <a:ext cx="563377" cy="56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Balance - Free business icons">
            <a:extLst>
              <a:ext uri="{FF2B5EF4-FFF2-40B4-BE49-F238E27FC236}">
                <a16:creationId xmlns:a16="http://schemas.microsoft.com/office/drawing/2014/main" id="{60FBE7F3-4418-DC20-65DF-B51D588AA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046" y="2523223"/>
            <a:ext cx="599714" cy="59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147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לבן 31">
            <a:extLst>
              <a:ext uri="{FF2B5EF4-FFF2-40B4-BE49-F238E27FC236}">
                <a16:creationId xmlns:a16="http://schemas.microsoft.com/office/drawing/2014/main" id="{96186D56-0789-E8B7-7504-84977D7C94D8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3306FAB6-4F26-A9C2-435A-61BD03CBB1A1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540;p47">
            <a:extLst>
              <a:ext uri="{FF2B5EF4-FFF2-40B4-BE49-F238E27FC236}">
                <a16:creationId xmlns:a16="http://schemas.microsoft.com/office/drawing/2014/main" id="{120AD9A5-66D8-A2E7-C203-F734C6F7DBA8}"/>
              </a:ext>
            </a:extLst>
          </p:cNvPr>
          <p:cNvSpPr txBox="1">
            <a:spLocks/>
          </p:cNvSpPr>
          <p:nvPr/>
        </p:nvSpPr>
        <p:spPr>
          <a:xfrm>
            <a:off x="2938428" y="108165"/>
            <a:ext cx="32671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Regression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C0C6EDE2-CDC2-2120-798C-F39EB446A3B1}"/>
              </a:ext>
            </a:extLst>
          </p:cNvPr>
          <p:cNvSpPr txBox="1"/>
          <p:nvPr/>
        </p:nvSpPr>
        <p:spPr>
          <a:xfrm>
            <a:off x="6952032" y="843404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לפני ניקוי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4DE47818-9148-ADF6-5C77-A146B85835F8}"/>
              </a:ext>
            </a:extLst>
          </p:cNvPr>
          <p:cNvSpPr txBox="1"/>
          <p:nvPr/>
        </p:nvSpPr>
        <p:spPr>
          <a:xfrm>
            <a:off x="419308" y="847819"/>
            <a:ext cx="232691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 + </a:t>
            </a:r>
            <a:r>
              <a:rPr lang="en-US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Best Threshold</a:t>
            </a:r>
            <a:endParaRPr lang="he-IL" sz="1200" b="1" dirty="0"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2803FCA4-5D1E-4E1D-8701-ABA6F40167F7}"/>
              </a:ext>
            </a:extLst>
          </p:cNvPr>
          <p:cNvSpPr txBox="1"/>
          <p:nvPr/>
        </p:nvSpPr>
        <p:spPr>
          <a:xfrm>
            <a:off x="4039447" y="847819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AA34500-5B12-B9E6-71EF-FA14142646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16599" y="1105818"/>
            <a:ext cx="2614173" cy="1960630"/>
          </a:xfrm>
          <a:prstGeom prst="rect">
            <a:avLst/>
          </a:prstGeom>
        </p:spPr>
      </p:pic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2E523FDE-A9C6-A675-238E-101A6684DD6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266" y="1117077"/>
            <a:ext cx="2599162" cy="1949371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935EF831-A1C2-9514-2412-BBB15EB07E4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819" y="3171592"/>
            <a:ext cx="2463399" cy="1847549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D13AB390-D8B8-5ACD-8B16-76B7914685D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2771" y="3207638"/>
            <a:ext cx="2415336" cy="1811502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338AA1F8-6779-7AE0-A092-D4E1FA891EC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79402" y="3171591"/>
            <a:ext cx="2463399" cy="1847549"/>
          </a:xfrm>
          <a:prstGeom prst="rect">
            <a:avLst/>
          </a:prstGeom>
        </p:spPr>
      </p:pic>
      <p:pic>
        <p:nvPicPr>
          <p:cNvPr id="7" name="Picture 9" descr="Chart&#10;&#10;Description automatically generated">
            <a:extLst>
              <a:ext uri="{FF2B5EF4-FFF2-40B4-BE49-F238E27FC236}">
                <a16:creationId xmlns:a16="http://schemas.microsoft.com/office/drawing/2014/main" id="{572CF46B-26A4-91C1-3CB1-BE5F57CD26E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1521" y="1123798"/>
            <a:ext cx="2599162" cy="194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34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לבן 31">
            <a:extLst>
              <a:ext uri="{FF2B5EF4-FFF2-40B4-BE49-F238E27FC236}">
                <a16:creationId xmlns:a16="http://schemas.microsoft.com/office/drawing/2014/main" id="{96186D56-0789-E8B7-7504-84977D7C94D8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3306FAB6-4F26-A9C2-435A-61BD03CBB1A1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540;p47">
            <a:extLst>
              <a:ext uri="{FF2B5EF4-FFF2-40B4-BE49-F238E27FC236}">
                <a16:creationId xmlns:a16="http://schemas.microsoft.com/office/drawing/2014/main" id="{120AD9A5-66D8-A2E7-C203-F734C6F7DBA8}"/>
              </a:ext>
            </a:extLst>
          </p:cNvPr>
          <p:cNvSpPr txBox="1">
            <a:spLocks/>
          </p:cNvSpPr>
          <p:nvPr/>
        </p:nvSpPr>
        <p:spPr>
          <a:xfrm>
            <a:off x="2938428" y="108165"/>
            <a:ext cx="32671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Logistic Regression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C0C6EDE2-CDC2-2120-798C-F39EB446A3B1}"/>
              </a:ext>
            </a:extLst>
          </p:cNvPr>
          <p:cNvSpPr txBox="1"/>
          <p:nvPr/>
        </p:nvSpPr>
        <p:spPr>
          <a:xfrm>
            <a:off x="6952032" y="843404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לפני ניקוי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4DE47818-9148-ADF6-5C77-A146B85835F8}"/>
              </a:ext>
            </a:extLst>
          </p:cNvPr>
          <p:cNvSpPr txBox="1"/>
          <p:nvPr/>
        </p:nvSpPr>
        <p:spPr>
          <a:xfrm>
            <a:off x="419308" y="847819"/>
            <a:ext cx="232691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 + </a:t>
            </a:r>
            <a:r>
              <a:rPr lang="en-US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Best Threshold</a:t>
            </a:r>
            <a:endParaRPr lang="he-IL" sz="1200" b="1" dirty="0"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2803FCA4-5D1E-4E1D-8701-ABA6F40167F7}"/>
              </a:ext>
            </a:extLst>
          </p:cNvPr>
          <p:cNvSpPr txBox="1"/>
          <p:nvPr/>
        </p:nvSpPr>
        <p:spPr>
          <a:xfrm>
            <a:off x="4039447" y="847819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</a:t>
            </a:r>
          </a:p>
        </p:txBody>
      </p:sp>
      <p:pic>
        <p:nvPicPr>
          <p:cNvPr id="9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23FE0491-9547-65DA-831E-35467B0459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8693" y="1128627"/>
            <a:ext cx="2574709" cy="1931031"/>
          </a:xfrm>
          <a:prstGeom prst="rect">
            <a:avLst/>
          </a:prstGeom>
        </p:spPr>
      </p:pic>
      <p:pic>
        <p:nvPicPr>
          <p:cNvPr id="11" name="Picture 7" descr="Chart&#10;&#10;Description automatically generated">
            <a:extLst>
              <a:ext uri="{FF2B5EF4-FFF2-40B4-BE49-F238E27FC236}">
                <a16:creationId xmlns:a16="http://schemas.microsoft.com/office/drawing/2014/main" id="{30AE1CCC-3B23-511D-DD6D-2D090C31F4B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5846" y="1110832"/>
            <a:ext cx="2589585" cy="1942188"/>
          </a:xfrm>
          <a:prstGeom prst="rect">
            <a:avLst/>
          </a:prstGeom>
        </p:spPr>
      </p:pic>
      <p:pic>
        <p:nvPicPr>
          <p:cNvPr id="15" name="Picture 5" descr="Chart&#10;&#10;Description automatically generated">
            <a:extLst>
              <a:ext uri="{FF2B5EF4-FFF2-40B4-BE49-F238E27FC236}">
                <a16:creationId xmlns:a16="http://schemas.microsoft.com/office/drawing/2014/main" id="{5CE6B7EB-281B-6123-7226-EC672C3DA0C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15245" y="1110832"/>
            <a:ext cx="2610875" cy="1958156"/>
          </a:xfrm>
          <a:prstGeom prst="rect">
            <a:avLst/>
          </a:prstGeom>
        </p:spPr>
      </p:pic>
      <p:pic>
        <p:nvPicPr>
          <p:cNvPr id="20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93EFEA7A-C8F0-959C-C2A0-A8FB1230E74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293" y="3168281"/>
            <a:ext cx="2475925" cy="1856943"/>
          </a:xfrm>
          <a:prstGeom prst="rect">
            <a:avLst/>
          </a:prstGeom>
        </p:spPr>
      </p:pic>
      <p:pic>
        <p:nvPicPr>
          <p:cNvPr id="2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A78C5AE0-33C2-116F-40BE-D9E1BF12C6B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71761" y="3168957"/>
            <a:ext cx="2494619" cy="1870964"/>
          </a:xfrm>
          <a:prstGeom prst="rect">
            <a:avLst/>
          </a:prstGeom>
        </p:spPr>
      </p:pic>
      <p:pic>
        <p:nvPicPr>
          <p:cNvPr id="24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2FD73320-BF81-1339-C805-302348AED24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3607" y="3211183"/>
            <a:ext cx="2401934" cy="180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46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לבן 31">
            <a:extLst>
              <a:ext uri="{FF2B5EF4-FFF2-40B4-BE49-F238E27FC236}">
                <a16:creationId xmlns:a16="http://schemas.microsoft.com/office/drawing/2014/main" id="{96186D56-0789-E8B7-7504-84977D7C94D8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3306FAB6-4F26-A9C2-435A-61BD03CBB1A1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540;p47">
            <a:extLst>
              <a:ext uri="{FF2B5EF4-FFF2-40B4-BE49-F238E27FC236}">
                <a16:creationId xmlns:a16="http://schemas.microsoft.com/office/drawing/2014/main" id="{120AD9A5-66D8-A2E7-C203-F734C6F7DBA8}"/>
              </a:ext>
            </a:extLst>
          </p:cNvPr>
          <p:cNvSpPr txBox="1">
            <a:spLocks/>
          </p:cNvSpPr>
          <p:nvPr/>
        </p:nvSpPr>
        <p:spPr>
          <a:xfrm>
            <a:off x="2938428" y="108165"/>
            <a:ext cx="32671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Neural Network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C0C6EDE2-CDC2-2120-798C-F39EB446A3B1}"/>
              </a:ext>
            </a:extLst>
          </p:cNvPr>
          <p:cNvSpPr txBox="1"/>
          <p:nvPr/>
        </p:nvSpPr>
        <p:spPr>
          <a:xfrm>
            <a:off x="6952032" y="843404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לפני ניקוי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4DE47818-9148-ADF6-5C77-A146B85835F8}"/>
              </a:ext>
            </a:extLst>
          </p:cNvPr>
          <p:cNvSpPr txBox="1"/>
          <p:nvPr/>
        </p:nvSpPr>
        <p:spPr>
          <a:xfrm>
            <a:off x="419308" y="847819"/>
            <a:ext cx="232691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 + </a:t>
            </a:r>
            <a:r>
              <a:rPr lang="en-US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Best Threshold</a:t>
            </a:r>
            <a:endParaRPr lang="he-IL" sz="1200" b="1" dirty="0"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2803FCA4-5D1E-4E1D-8701-ABA6F40167F7}"/>
              </a:ext>
            </a:extLst>
          </p:cNvPr>
          <p:cNvSpPr txBox="1"/>
          <p:nvPr/>
        </p:nvSpPr>
        <p:spPr>
          <a:xfrm>
            <a:off x="4039447" y="847819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</a:t>
            </a:r>
          </a:p>
        </p:txBody>
      </p:sp>
      <p:pic>
        <p:nvPicPr>
          <p:cNvPr id="6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54AB01A1-ED4E-0160-E3F2-190276FC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356" y="1126682"/>
            <a:ext cx="2563611" cy="1922708"/>
          </a:xfrm>
          <a:prstGeom prst="rect">
            <a:avLst/>
          </a:prstGeom>
        </p:spPr>
      </p:pic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B7237F88-D87C-CE92-3543-F225225541D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4227" y="1126682"/>
            <a:ext cx="2547170" cy="1910378"/>
          </a:xfrm>
          <a:prstGeom prst="rect">
            <a:avLst/>
          </a:prstGeom>
        </p:spPr>
      </p:pic>
      <p:pic>
        <p:nvPicPr>
          <p:cNvPr id="12" name="Picture 5" descr="Chart&#10;&#10;Description automatically generated">
            <a:extLst>
              <a:ext uri="{FF2B5EF4-FFF2-40B4-BE49-F238E27FC236}">
                <a16:creationId xmlns:a16="http://schemas.microsoft.com/office/drawing/2014/main" id="{09CAC0DF-66E6-0181-97B9-752D9FABF36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6923" y="1136869"/>
            <a:ext cx="2589197" cy="1941898"/>
          </a:xfrm>
          <a:prstGeom prst="rect">
            <a:avLst/>
          </a:prstGeom>
        </p:spPr>
      </p:pic>
      <p:pic>
        <p:nvPicPr>
          <p:cNvPr id="14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60FA263-D3C3-EA47-C762-F971A6B7934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293" y="3168281"/>
            <a:ext cx="2485433" cy="1864075"/>
          </a:xfrm>
          <a:prstGeom prst="rect">
            <a:avLst/>
          </a:prstGeom>
        </p:spPr>
      </p:pic>
      <p:pic>
        <p:nvPicPr>
          <p:cNvPr id="18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E8FF9BC5-7C89-C7F5-0FA3-0DF40E5A327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3418" y="3196443"/>
            <a:ext cx="2472962" cy="1854722"/>
          </a:xfrm>
          <a:prstGeom prst="rect">
            <a:avLst/>
          </a:prstGeom>
        </p:spPr>
      </p:pic>
      <p:pic>
        <p:nvPicPr>
          <p:cNvPr id="21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BC07FD14-5BB5-0855-5F45-6A9D08C36D9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9984" y="3221108"/>
            <a:ext cx="2388242" cy="179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37731"/>
      </p:ext>
    </p:extLst>
  </p:cSld>
  <p:clrMapOvr>
    <a:masterClrMapping/>
  </p:clrMapOvr>
</p:sld>
</file>

<file path=ppt/theme/theme1.xml><?xml version="1.0" encoding="utf-8"?>
<a:theme xmlns:a="http://schemas.openxmlformats.org/drawingml/2006/main" name="Illustrated Healthcare Center by Slidesgo">
  <a:themeElements>
    <a:clrScheme name="Simple Light">
      <a:dk1>
        <a:srgbClr val="513D41"/>
      </a:dk1>
      <a:lt1>
        <a:srgbClr val="FFF3E5"/>
      </a:lt1>
      <a:dk2>
        <a:srgbClr val="FFFFFF"/>
      </a:dk2>
      <a:lt2>
        <a:srgbClr val="FC4076"/>
      </a:lt2>
      <a:accent1>
        <a:srgbClr val="81AACE"/>
      </a:accent1>
      <a:accent2>
        <a:srgbClr val="5B6AC2"/>
      </a:accent2>
      <a:accent3>
        <a:srgbClr val="424E91"/>
      </a:accent3>
      <a:accent4>
        <a:srgbClr val="FFC14B"/>
      </a:accent4>
      <a:accent5>
        <a:srgbClr val="FFC97E"/>
      </a:accent5>
      <a:accent6>
        <a:srgbClr val="E8B46F"/>
      </a:accent6>
      <a:hlink>
        <a:srgbClr val="424E9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694</Words>
  <Application>Microsoft Office PowerPoint</Application>
  <PresentationFormat>On-screen Show (16:9)</PresentationFormat>
  <Paragraphs>180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DM Sans</vt:lpstr>
      <vt:lpstr>Open Sans</vt:lpstr>
      <vt:lpstr>Wingdings</vt:lpstr>
      <vt:lpstr>Arial</vt:lpstr>
      <vt:lpstr>Arbutus Slab</vt:lpstr>
      <vt:lpstr>Segoe UI</vt:lpstr>
      <vt:lpstr>Work Sans</vt:lpstr>
      <vt:lpstr>Illustrated Healthcare Center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Sassi Laptop</dc:creator>
  <cp:lastModifiedBy>Elchanan Sasson</cp:lastModifiedBy>
  <cp:revision>10</cp:revision>
  <dcterms:modified xsi:type="dcterms:W3CDTF">2023-04-16T11:41:07Z</dcterms:modified>
</cp:coreProperties>
</file>